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 id="2147483660" r:id="rId6"/>
    <p:sldMasterId id="2147483744" r:id="rId7"/>
  </p:sldMasterIdLst>
  <p:notesMasterIdLst>
    <p:notesMasterId r:id="rId33"/>
  </p:notesMasterIdLst>
  <p:sldIdLst>
    <p:sldId id="389" r:id="rId8"/>
    <p:sldId id="394" r:id="rId9"/>
    <p:sldId id="409" r:id="rId10"/>
    <p:sldId id="410" r:id="rId11"/>
    <p:sldId id="390" r:id="rId12"/>
    <p:sldId id="422" r:id="rId13"/>
    <p:sldId id="392" r:id="rId14"/>
    <p:sldId id="404" r:id="rId15"/>
    <p:sldId id="407" r:id="rId16"/>
    <p:sldId id="412" r:id="rId17"/>
    <p:sldId id="416" r:id="rId18"/>
    <p:sldId id="265" r:id="rId19"/>
    <p:sldId id="266" r:id="rId20"/>
    <p:sldId id="267" r:id="rId21"/>
    <p:sldId id="405" r:id="rId22"/>
    <p:sldId id="406" r:id="rId23"/>
    <p:sldId id="417" r:id="rId24"/>
    <p:sldId id="418" r:id="rId25"/>
    <p:sldId id="402" r:id="rId26"/>
    <p:sldId id="414" r:id="rId27"/>
    <p:sldId id="403" r:id="rId28"/>
    <p:sldId id="413" r:id="rId29"/>
    <p:sldId id="421" r:id="rId30"/>
    <p:sldId id="420" r:id="rId31"/>
    <p:sldId id="39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9A78"/>
    <a:srgbClr val="44546A"/>
    <a:srgbClr val="307872"/>
    <a:srgbClr val="DAE3F3"/>
    <a:srgbClr val="B4C7E7"/>
    <a:srgbClr val="678C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DDE013-07E1-B0B5-A10A-0FAF89D60D5C}" v="286" dt="2023-01-26T23:41:11.977"/>
    <p1510:client id="{2F88B1BF-B900-EBBC-11E4-FDD40CF00B1F}" v="5" dt="2023-01-27T02:40:18.322"/>
    <p1510:client id="{3991C6A7-299E-5A05-5599-6381E370235A}" v="10" dt="2023-01-27T16:48:25.535"/>
    <p1510:client id="{66B4A4F8-5374-C597-5DFE-26109860B01E}" v="5" dt="2023-01-27T03:34:35.116"/>
    <p1510:client id="{7A5F52EB-1643-0A15-6D03-3B7FE8204ECB}" v="28" dt="2023-01-27T04:48:35.255"/>
    <p1510:client id="{89428BB2-8AD2-1740-7F98-58C7448C3DCA}" v="4" dt="2023-01-27T04:16:26.600"/>
    <p1510:client id="{959999F2-3F83-40C4-8105-4F3667F174D0}" v="509" dt="2023-01-27T04:54:22.928"/>
    <p1510:client id="{AE2ADCF0-67AC-7CC4-E5FE-9845959E86E3}" v="99" dt="2023-01-27T00:44:33.050"/>
    <p1510:client id="{F32675F9-42F2-57D3-313B-CCB6DEB686F0}" v="160" dt="2023-01-27T03:15:33.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5/10/relationships/revisionInfo" Target="revisionInfo.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sandra Forlani" userId="S::200544446@student.georgianc.on.ca::ebfef299-2050-4159-81fe-73bc0b5e0bf1" providerId="AD" clId="Web-{2F88B1BF-B900-EBBC-11E4-FDD40CF00B1F}"/>
    <pc:docChg chg="addSld delSld sldOrd">
      <pc:chgData name="Cassandra Forlani" userId="S::200544446@student.georgianc.on.ca::ebfef299-2050-4159-81fe-73bc0b5e0bf1" providerId="AD" clId="Web-{2F88B1BF-B900-EBBC-11E4-FDD40CF00B1F}" dt="2023-01-27T02:40:18.322" v="3"/>
      <pc:docMkLst>
        <pc:docMk/>
      </pc:docMkLst>
      <pc:sldChg chg="ord">
        <pc:chgData name="Cassandra Forlani" userId="S::200544446@student.georgianc.on.ca::ebfef299-2050-4159-81fe-73bc0b5e0bf1" providerId="AD" clId="Web-{2F88B1BF-B900-EBBC-11E4-FDD40CF00B1F}" dt="2023-01-27T02:39:44.898" v="2"/>
        <pc:sldMkLst>
          <pc:docMk/>
          <pc:sldMk cId="3096537675" sldId="392"/>
        </pc:sldMkLst>
      </pc:sldChg>
      <pc:sldChg chg="add">
        <pc:chgData name="Cassandra Forlani" userId="S::200544446@student.georgianc.on.ca::ebfef299-2050-4159-81fe-73bc0b5e0bf1" providerId="AD" clId="Web-{2F88B1BF-B900-EBBC-11E4-FDD40CF00B1F}" dt="2023-01-27T02:39:34.178" v="0"/>
        <pc:sldMkLst>
          <pc:docMk/>
          <pc:sldMk cId="3056364370" sldId="422"/>
        </pc:sldMkLst>
      </pc:sldChg>
      <pc:sldChg chg="add del">
        <pc:chgData name="Cassandra Forlani" userId="S::200544446@student.georgianc.on.ca::ebfef299-2050-4159-81fe-73bc0b5e0bf1" providerId="AD" clId="Web-{2F88B1BF-B900-EBBC-11E4-FDD40CF00B1F}" dt="2023-01-27T02:40:18.322" v="3"/>
        <pc:sldMkLst>
          <pc:docMk/>
          <pc:sldMk cId="1386436874" sldId="423"/>
        </pc:sldMkLst>
      </pc:sldChg>
      <pc:sldMasterChg chg="addSldLayout">
        <pc:chgData name="Cassandra Forlani" userId="S::200544446@student.georgianc.on.ca::ebfef299-2050-4159-81fe-73bc0b5e0bf1" providerId="AD" clId="Web-{2F88B1BF-B900-EBBC-11E4-FDD40CF00B1F}" dt="2023-01-27T02:39:34.178" v="0"/>
        <pc:sldMasterMkLst>
          <pc:docMk/>
          <pc:sldMasterMk cId="2460954070" sldId="2147483660"/>
        </pc:sldMasterMkLst>
        <pc:sldLayoutChg chg="add">
          <pc:chgData name="Cassandra Forlani" userId="S::200544446@student.georgianc.on.ca::ebfef299-2050-4159-81fe-73bc0b5e0bf1" providerId="AD" clId="Web-{2F88B1BF-B900-EBBC-11E4-FDD40CF00B1F}" dt="2023-01-27T02:39:34.178" v="0"/>
          <pc:sldLayoutMkLst>
            <pc:docMk/>
            <pc:sldMasterMk cId="2460954070" sldId="2147483660"/>
            <pc:sldLayoutMk cId="3237442628" sldId="2147483743"/>
          </pc:sldLayoutMkLst>
        </pc:sldLayoutChg>
      </pc:sldMasterChg>
      <pc:sldMasterChg chg="addSldLayout">
        <pc:chgData name="Cassandra Forlani" userId="S::200544446@student.georgianc.on.ca::ebfef299-2050-4159-81fe-73bc0b5e0bf1" providerId="AD" clId="Web-{2F88B1BF-B900-EBBC-11E4-FDD40CF00B1F}" dt="2023-01-27T02:39:35.569" v="1"/>
        <pc:sldMasterMkLst>
          <pc:docMk/>
          <pc:sldMasterMk cId="3157601723" sldId="2147483684"/>
        </pc:sldMasterMkLst>
        <pc:sldLayoutChg chg="add">
          <pc:chgData name="Cassandra Forlani" userId="S::200544446@student.georgianc.on.ca::ebfef299-2050-4159-81fe-73bc0b5e0bf1" providerId="AD" clId="Web-{2F88B1BF-B900-EBBC-11E4-FDD40CF00B1F}" dt="2023-01-27T02:39:35.569" v="1"/>
          <pc:sldLayoutMkLst>
            <pc:docMk/>
            <pc:sldMasterMk cId="3157601723" sldId="2147483684"/>
            <pc:sldLayoutMk cId="2782614514" sldId="2147483700"/>
          </pc:sldLayoutMkLst>
        </pc:sldLayoutChg>
      </pc:sldMasterChg>
    </pc:docChg>
  </pc:docChgLst>
  <pc:docChgLst>
    <pc:chgData name="Ruwindhu Dilanga Chandraratne Hettige Don" userId="10526ad5-bfe7-4712-a700-0e09724df976" providerId="ADAL" clId="{959999F2-3F83-40C4-8105-4F3667F174D0}"/>
    <pc:docChg chg="undo redo custSel modSld sldOrd">
      <pc:chgData name="Ruwindhu Dilanga Chandraratne Hettige Don" userId="10526ad5-bfe7-4712-a700-0e09724df976" providerId="ADAL" clId="{959999F2-3F83-40C4-8105-4F3667F174D0}" dt="2023-01-27T04:54:22.928" v="509" actId="1076"/>
      <pc:docMkLst>
        <pc:docMk/>
      </pc:docMkLst>
      <pc:sldChg chg="addSp delSp modSp mod ord modNotesTx">
        <pc:chgData name="Ruwindhu Dilanga Chandraratne Hettige Don" userId="10526ad5-bfe7-4712-a700-0e09724df976" providerId="ADAL" clId="{959999F2-3F83-40C4-8105-4F3667F174D0}" dt="2023-01-27T04:26:54.577" v="197" actId="1076"/>
        <pc:sldMkLst>
          <pc:docMk/>
          <pc:sldMk cId="2505099874" sldId="402"/>
        </pc:sldMkLst>
        <pc:spChg chg="add del mod">
          <ac:chgData name="Ruwindhu Dilanga Chandraratne Hettige Don" userId="10526ad5-bfe7-4712-a700-0e09724df976" providerId="ADAL" clId="{959999F2-3F83-40C4-8105-4F3667F174D0}" dt="2023-01-27T04:06:01.351" v="3"/>
          <ac:spMkLst>
            <pc:docMk/>
            <pc:sldMk cId="2505099874" sldId="402"/>
            <ac:spMk id="2" creationId="{A5EBA531-6AA2-08D4-13EB-FDEB8CB0D9E5}"/>
          </ac:spMkLst>
        </pc:spChg>
        <pc:spChg chg="mod">
          <ac:chgData name="Ruwindhu Dilanga Chandraratne Hettige Don" userId="10526ad5-bfe7-4712-a700-0e09724df976" providerId="ADAL" clId="{959999F2-3F83-40C4-8105-4F3667F174D0}" dt="2023-01-27T04:06:55.424" v="74" actId="14100"/>
          <ac:spMkLst>
            <pc:docMk/>
            <pc:sldMk cId="2505099874" sldId="402"/>
            <ac:spMk id="3" creationId="{6AD05D9A-6AF7-4878-9B69-B5CCE2DDBCCE}"/>
          </ac:spMkLst>
        </pc:spChg>
        <pc:spChg chg="del">
          <ac:chgData name="Ruwindhu Dilanga Chandraratne Hettige Don" userId="10526ad5-bfe7-4712-a700-0e09724df976" providerId="ADAL" clId="{959999F2-3F83-40C4-8105-4F3667F174D0}" dt="2023-01-27T04:06:06.546" v="4" actId="478"/>
          <ac:spMkLst>
            <pc:docMk/>
            <pc:sldMk cId="2505099874" sldId="402"/>
            <ac:spMk id="4" creationId="{23A96D2E-A0AA-4A58-9447-29C07018758F}"/>
          </ac:spMkLst>
        </pc:spChg>
        <pc:spChg chg="del mod">
          <ac:chgData name="Ruwindhu Dilanga Chandraratne Hettige Don" userId="10526ad5-bfe7-4712-a700-0e09724df976" providerId="ADAL" clId="{959999F2-3F83-40C4-8105-4F3667F174D0}" dt="2023-01-27T04:07:03.827" v="76" actId="478"/>
          <ac:spMkLst>
            <pc:docMk/>
            <pc:sldMk cId="2505099874" sldId="402"/>
            <ac:spMk id="6" creationId="{CF7BDF6A-3DA4-417F-9289-09E841B87213}"/>
          </ac:spMkLst>
        </pc:spChg>
        <pc:spChg chg="mod">
          <ac:chgData name="Ruwindhu Dilanga Chandraratne Hettige Don" userId="10526ad5-bfe7-4712-a700-0e09724df976" providerId="ADAL" clId="{959999F2-3F83-40C4-8105-4F3667F174D0}" dt="2023-01-27T04:06:34.449" v="69" actId="14100"/>
          <ac:spMkLst>
            <pc:docMk/>
            <pc:sldMk cId="2505099874" sldId="402"/>
            <ac:spMk id="7" creationId="{B704E90E-2454-44C0-B57D-9A629BCA3C52}"/>
          </ac:spMkLst>
        </pc:spChg>
        <pc:spChg chg="del mod">
          <ac:chgData name="Ruwindhu Dilanga Chandraratne Hettige Don" userId="10526ad5-bfe7-4712-a700-0e09724df976" providerId="ADAL" clId="{959999F2-3F83-40C4-8105-4F3667F174D0}" dt="2023-01-27T04:05:59.167" v="1" actId="21"/>
          <ac:spMkLst>
            <pc:docMk/>
            <pc:sldMk cId="2505099874" sldId="402"/>
            <ac:spMk id="8" creationId="{0EC3A5FA-E9C2-4609-A9EE-C3BBF1386AFB}"/>
          </ac:spMkLst>
        </pc:spChg>
        <pc:picChg chg="add del mod">
          <ac:chgData name="Ruwindhu Dilanga Chandraratne Hettige Don" userId="10526ad5-bfe7-4712-a700-0e09724df976" providerId="ADAL" clId="{959999F2-3F83-40C4-8105-4F3667F174D0}" dt="2023-01-27T04:07:27.342" v="78" actId="478"/>
          <ac:picMkLst>
            <pc:docMk/>
            <pc:sldMk cId="2505099874" sldId="402"/>
            <ac:picMk id="9" creationId="{BD787DFE-BA92-C998-5F61-9B6522082285}"/>
          </ac:picMkLst>
        </pc:picChg>
        <pc:picChg chg="add mod">
          <ac:chgData name="Ruwindhu Dilanga Chandraratne Hettige Don" userId="10526ad5-bfe7-4712-a700-0e09724df976" providerId="ADAL" clId="{959999F2-3F83-40C4-8105-4F3667F174D0}" dt="2023-01-27T04:26:54.577" v="197" actId="1076"/>
          <ac:picMkLst>
            <pc:docMk/>
            <pc:sldMk cId="2505099874" sldId="402"/>
            <ac:picMk id="11" creationId="{7A571FCD-7BD1-4EA2-7239-CB4A312D3AD6}"/>
          </ac:picMkLst>
        </pc:picChg>
        <pc:picChg chg="add mod">
          <ac:chgData name="Ruwindhu Dilanga Chandraratne Hettige Don" userId="10526ad5-bfe7-4712-a700-0e09724df976" providerId="ADAL" clId="{959999F2-3F83-40C4-8105-4F3667F174D0}" dt="2023-01-27T04:09:00.938" v="86" actId="1076"/>
          <ac:picMkLst>
            <pc:docMk/>
            <pc:sldMk cId="2505099874" sldId="402"/>
            <ac:picMk id="13" creationId="{1EB33ED2-9FF3-57CF-453E-E18839CF06DC}"/>
          </ac:picMkLst>
        </pc:picChg>
        <pc:picChg chg="del">
          <ac:chgData name="Ruwindhu Dilanga Chandraratne Hettige Don" userId="10526ad5-bfe7-4712-a700-0e09724df976" providerId="ADAL" clId="{959999F2-3F83-40C4-8105-4F3667F174D0}" dt="2023-01-27T04:06:50.967" v="72" actId="478"/>
          <ac:picMkLst>
            <pc:docMk/>
            <pc:sldMk cId="2505099874" sldId="402"/>
            <ac:picMk id="3074" creationId="{C4E3E6E3-EAEC-4CCB-B408-6468CAFD11B4}"/>
          </ac:picMkLst>
        </pc:picChg>
      </pc:sldChg>
      <pc:sldChg chg="delSp modSp mod">
        <pc:chgData name="Ruwindhu Dilanga Chandraratne Hettige Don" userId="10526ad5-bfe7-4712-a700-0e09724df976" providerId="ADAL" clId="{959999F2-3F83-40C4-8105-4F3667F174D0}" dt="2023-01-27T04:54:22.928" v="509" actId="1076"/>
        <pc:sldMkLst>
          <pc:docMk/>
          <pc:sldMk cId="247902211" sldId="420"/>
        </pc:sldMkLst>
        <pc:spChg chg="mod">
          <ac:chgData name="Ruwindhu Dilanga Chandraratne Hettige Don" userId="10526ad5-bfe7-4712-a700-0e09724df976" providerId="ADAL" clId="{959999F2-3F83-40C4-8105-4F3667F174D0}" dt="2023-01-27T04:54:22.928" v="509" actId="1076"/>
          <ac:spMkLst>
            <pc:docMk/>
            <pc:sldMk cId="247902211" sldId="420"/>
            <ac:spMk id="4" creationId="{23A96D2E-A0AA-4A58-9447-29C07018758F}"/>
          </ac:spMkLst>
        </pc:spChg>
        <pc:spChg chg="del">
          <ac:chgData name="Ruwindhu Dilanga Chandraratne Hettige Don" userId="10526ad5-bfe7-4712-a700-0e09724df976" providerId="ADAL" clId="{959999F2-3F83-40C4-8105-4F3667F174D0}" dt="2023-01-27T04:52:13.230" v="502" actId="478"/>
          <ac:spMkLst>
            <pc:docMk/>
            <pc:sldMk cId="247902211" sldId="420"/>
            <ac:spMk id="8" creationId="{0EC3A5FA-E9C2-4609-A9EE-C3BBF1386AFB}"/>
          </ac:spMkLst>
        </pc:spChg>
      </pc:sldChg>
      <pc:sldChg chg="delSp modSp mod">
        <pc:chgData name="Ruwindhu Dilanga Chandraratne Hettige Don" userId="10526ad5-bfe7-4712-a700-0e09724df976" providerId="ADAL" clId="{959999F2-3F83-40C4-8105-4F3667F174D0}" dt="2023-01-27T04:49:37.412" v="501" actId="1076"/>
        <pc:sldMkLst>
          <pc:docMk/>
          <pc:sldMk cId="323334966" sldId="421"/>
        </pc:sldMkLst>
        <pc:spChg chg="mod">
          <ac:chgData name="Ruwindhu Dilanga Chandraratne Hettige Don" userId="10526ad5-bfe7-4712-a700-0e09724df976" providerId="ADAL" clId="{959999F2-3F83-40C4-8105-4F3667F174D0}" dt="2023-01-27T04:49:37.412" v="501" actId="1076"/>
          <ac:spMkLst>
            <pc:docMk/>
            <pc:sldMk cId="323334966" sldId="421"/>
            <ac:spMk id="4" creationId="{23A96D2E-A0AA-4A58-9447-29C07018758F}"/>
          </ac:spMkLst>
        </pc:spChg>
        <pc:spChg chg="del">
          <ac:chgData name="Ruwindhu Dilanga Chandraratne Hettige Don" userId="10526ad5-bfe7-4712-a700-0e09724df976" providerId="ADAL" clId="{959999F2-3F83-40C4-8105-4F3667F174D0}" dt="2023-01-27T04:14:15.631" v="88" actId="478"/>
          <ac:spMkLst>
            <pc:docMk/>
            <pc:sldMk cId="323334966" sldId="421"/>
            <ac:spMk id="8" creationId="{0EC3A5FA-E9C2-4609-A9EE-C3BBF1386AFB}"/>
          </ac:spMkLst>
        </pc:spChg>
      </pc:sldChg>
    </pc:docChg>
  </pc:docChgLst>
  <pc:docChgLst>
    <pc:chgData clId="Web-{2F88B1BF-B900-EBBC-11E4-FDD40CF00B1F}"/>
    <pc:docChg chg="delSld">
      <pc:chgData name="" userId="" providerId="" clId="Web-{2F88B1BF-B900-EBBC-11E4-FDD40CF00B1F}" dt="2023-01-27T02:39:30.209" v="0"/>
      <pc:docMkLst>
        <pc:docMk/>
      </pc:docMkLst>
      <pc:sldChg chg="del">
        <pc:chgData name="" userId="" providerId="" clId="Web-{2F88B1BF-B900-EBBC-11E4-FDD40CF00B1F}" dt="2023-01-27T02:39:30.209" v="0"/>
        <pc:sldMkLst>
          <pc:docMk/>
          <pc:sldMk cId="2325706815" sldId="419"/>
        </pc:sldMkLst>
      </pc:sldChg>
    </pc:docChg>
  </pc:docChgLst>
  <pc:docChgLst>
    <pc:chgData name="Cassandra Forlani" userId="S::200544446@student.georgianc.on.ca::ebfef299-2050-4159-81fe-73bc0b5e0bf1" providerId="AD" clId="Web-{3991C6A7-299E-5A05-5599-6381E370235A}"/>
    <pc:docChg chg="modSld">
      <pc:chgData name="Cassandra Forlani" userId="S::200544446@student.georgianc.on.ca::ebfef299-2050-4159-81fe-73bc0b5e0bf1" providerId="AD" clId="Web-{3991C6A7-299E-5A05-5599-6381E370235A}" dt="2023-01-27T16:48:25.535" v="6" actId="1076"/>
      <pc:docMkLst>
        <pc:docMk/>
      </pc:docMkLst>
      <pc:sldChg chg="addSp delSp modSp">
        <pc:chgData name="Cassandra Forlani" userId="S::200544446@student.georgianc.on.ca::ebfef299-2050-4159-81fe-73bc0b5e0bf1" providerId="AD" clId="Web-{3991C6A7-299E-5A05-5599-6381E370235A}" dt="2023-01-27T16:48:25.535" v="6" actId="1076"/>
        <pc:sldMkLst>
          <pc:docMk/>
          <pc:sldMk cId="2522003062" sldId="394"/>
        </pc:sldMkLst>
        <pc:picChg chg="add del mod">
          <ac:chgData name="Cassandra Forlani" userId="S::200544446@student.georgianc.on.ca::ebfef299-2050-4159-81fe-73bc0b5e0bf1" providerId="AD" clId="Web-{3991C6A7-299E-5A05-5599-6381E370235A}" dt="2023-01-27T16:48:08.487" v="3"/>
          <ac:picMkLst>
            <pc:docMk/>
            <pc:sldMk cId="2522003062" sldId="394"/>
            <ac:picMk id="3" creationId="{6F5962B9-9334-9CFF-65CB-1F5C32CA2790}"/>
          </ac:picMkLst>
        </pc:picChg>
        <pc:picChg chg="add mod">
          <ac:chgData name="Cassandra Forlani" userId="S::200544446@student.georgianc.on.ca::ebfef299-2050-4159-81fe-73bc0b5e0bf1" providerId="AD" clId="Web-{3991C6A7-299E-5A05-5599-6381E370235A}" dt="2023-01-27T16:48:25.535" v="6" actId="1076"/>
          <ac:picMkLst>
            <pc:docMk/>
            <pc:sldMk cId="2522003062" sldId="394"/>
            <ac:picMk id="4" creationId="{643DDAAB-1F3A-F164-C14B-EC575018D982}"/>
          </ac:picMkLst>
        </pc:picChg>
      </pc:sldChg>
    </pc:docChg>
  </pc:docChgLst>
  <pc:docChgLst>
    <pc:chgData name="Cassandra Forlani" userId="S::200544446@student.georgianc.on.ca::ebfef299-2050-4159-81fe-73bc0b5e0bf1" providerId="AD" clId="Web-{89428BB2-8AD2-1740-7F98-58C7448C3DCA}"/>
    <pc:docChg chg="modSld">
      <pc:chgData name="Cassandra Forlani" userId="S::200544446@student.georgianc.on.ca::ebfef299-2050-4159-81fe-73bc0b5e0bf1" providerId="AD" clId="Web-{89428BB2-8AD2-1740-7F98-58C7448C3DCA}" dt="2023-01-27T04:16:26.600" v="3" actId="1076"/>
      <pc:docMkLst>
        <pc:docMk/>
      </pc:docMkLst>
      <pc:sldChg chg="modSp">
        <pc:chgData name="Cassandra Forlani" userId="S::200544446@student.georgianc.on.ca::ebfef299-2050-4159-81fe-73bc0b5e0bf1" providerId="AD" clId="Web-{89428BB2-8AD2-1740-7F98-58C7448C3DCA}" dt="2023-01-27T04:16:26.600" v="3" actId="1076"/>
        <pc:sldMkLst>
          <pc:docMk/>
          <pc:sldMk cId="2505099874" sldId="402"/>
        </pc:sldMkLst>
        <pc:spChg chg="mod">
          <ac:chgData name="Cassandra Forlani" userId="S::200544446@student.georgianc.on.ca::ebfef299-2050-4159-81fe-73bc0b5e0bf1" providerId="AD" clId="Web-{89428BB2-8AD2-1740-7F98-58C7448C3DCA}" dt="2023-01-27T04:16:26.600" v="3" actId="1076"/>
          <ac:spMkLst>
            <pc:docMk/>
            <pc:sldMk cId="2505099874" sldId="402"/>
            <ac:spMk id="7" creationId="{B704E90E-2454-44C0-B57D-9A629BCA3C52}"/>
          </ac:spMkLst>
        </pc:spChg>
      </pc:sldChg>
    </pc:docChg>
  </pc:docChgLst>
  <pc:docChgLst>
    <pc:chgData name="Yi-Chen Hsiao" userId="S::200540377@student.georgianc.on.ca::b19d2134-ecb2-4543-ac50-5a0a4b8e0f66" providerId="AD" clId="Web-{F32675F9-42F2-57D3-313B-CCB6DEB686F0}"/>
    <pc:docChg chg="modSld">
      <pc:chgData name="Yi-Chen Hsiao" userId="S::200540377@student.georgianc.on.ca::b19d2134-ecb2-4543-ac50-5a0a4b8e0f66" providerId="AD" clId="Web-{F32675F9-42F2-57D3-313B-CCB6DEB686F0}" dt="2023-01-27T03:15:33.984" v="122" actId="1076"/>
      <pc:docMkLst>
        <pc:docMk/>
      </pc:docMkLst>
      <pc:sldChg chg="addSp delSp modSp">
        <pc:chgData name="Yi-Chen Hsiao" userId="S::200540377@student.georgianc.on.ca::b19d2134-ecb2-4543-ac50-5a0a4b8e0f66" providerId="AD" clId="Web-{F32675F9-42F2-57D3-313B-CCB6DEB686F0}" dt="2023-01-27T03:15:14.390" v="121"/>
        <pc:sldMkLst>
          <pc:docMk/>
          <pc:sldMk cId="3040447466" sldId="417"/>
        </pc:sldMkLst>
        <pc:spChg chg="mod">
          <ac:chgData name="Yi-Chen Hsiao" userId="S::200540377@student.georgianc.on.ca::b19d2134-ecb2-4543-ac50-5a0a4b8e0f66" providerId="AD" clId="Web-{F32675F9-42F2-57D3-313B-CCB6DEB686F0}" dt="2023-01-27T03:12:23.822" v="100" actId="20577"/>
          <ac:spMkLst>
            <pc:docMk/>
            <pc:sldMk cId="3040447466" sldId="417"/>
            <ac:spMk id="3" creationId="{B2A8308B-A82E-4233-B02A-AE02209FC22B}"/>
          </ac:spMkLst>
        </pc:spChg>
        <pc:spChg chg="add mod">
          <ac:chgData name="Yi-Chen Hsiao" userId="S::200540377@student.georgianc.on.ca::b19d2134-ecb2-4543-ac50-5a0a4b8e0f66" providerId="AD" clId="Web-{F32675F9-42F2-57D3-313B-CCB6DEB686F0}" dt="2023-01-27T03:12:19.838" v="99" actId="20577"/>
          <ac:spMkLst>
            <pc:docMk/>
            <pc:sldMk cId="3040447466" sldId="417"/>
            <ac:spMk id="6" creationId="{B9EB2BDF-6961-FBFC-2098-055988ABED95}"/>
          </ac:spMkLst>
        </pc:spChg>
        <pc:picChg chg="add del mod">
          <ac:chgData name="Yi-Chen Hsiao" userId="S::200540377@student.georgianc.on.ca::b19d2134-ecb2-4543-ac50-5a0a4b8e0f66" providerId="AD" clId="Web-{F32675F9-42F2-57D3-313B-CCB6DEB686F0}" dt="2023-01-27T03:12:41.463" v="102"/>
          <ac:picMkLst>
            <pc:docMk/>
            <pc:sldMk cId="3040447466" sldId="417"/>
            <ac:picMk id="4" creationId="{96E0DC62-D9CA-EF19-A986-45974E4BD86B}"/>
          </ac:picMkLst>
        </pc:picChg>
        <pc:picChg chg="add del mod">
          <ac:chgData name="Yi-Chen Hsiao" userId="S::200540377@student.georgianc.on.ca::b19d2134-ecb2-4543-ac50-5a0a4b8e0f66" providerId="AD" clId="Web-{F32675F9-42F2-57D3-313B-CCB6DEB686F0}" dt="2023-01-27T03:08:18.580" v="12"/>
          <ac:picMkLst>
            <pc:docMk/>
            <pc:sldMk cId="3040447466" sldId="417"/>
            <ac:picMk id="5" creationId="{0ADA11E7-462A-5C50-C307-DF5ABF02594C}"/>
          </ac:picMkLst>
        </pc:picChg>
        <pc:picChg chg="add mod">
          <ac:chgData name="Yi-Chen Hsiao" userId="S::200540377@student.georgianc.on.ca::b19d2134-ecb2-4543-ac50-5a0a4b8e0f66" providerId="AD" clId="Web-{F32675F9-42F2-57D3-313B-CCB6DEB686F0}" dt="2023-01-27T03:13:04.714" v="110" actId="14100"/>
          <ac:picMkLst>
            <pc:docMk/>
            <pc:sldMk cId="3040447466" sldId="417"/>
            <ac:picMk id="7" creationId="{107A6BFE-9627-597B-E307-76AF7405EDF2}"/>
          </ac:picMkLst>
        </pc:picChg>
        <pc:picChg chg="add del mod">
          <ac:chgData name="Yi-Chen Hsiao" userId="S::200540377@student.georgianc.on.ca::b19d2134-ecb2-4543-ac50-5a0a4b8e0f66" providerId="AD" clId="Web-{F32675F9-42F2-57D3-313B-CCB6DEB686F0}" dt="2023-01-27T03:15:14.390" v="121"/>
          <ac:picMkLst>
            <pc:docMk/>
            <pc:sldMk cId="3040447466" sldId="417"/>
            <ac:picMk id="8" creationId="{50B7CE01-83A1-66C5-56D3-A50C4FF3C2CD}"/>
          </ac:picMkLst>
        </pc:picChg>
      </pc:sldChg>
      <pc:sldChg chg="addSp delSp modSp">
        <pc:chgData name="Yi-Chen Hsiao" userId="S::200540377@student.georgianc.on.ca::b19d2134-ecb2-4543-ac50-5a0a4b8e0f66" providerId="AD" clId="Web-{F32675F9-42F2-57D3-313B-CCB6DEB686F0}" dt="2023-01-27T03:15:33.984" v="122" actId="1076"/>
        <pc:sldMkLst>
          <pc:docMk/>
          <pc:sldMk cId="3814251249" sldId="418"/>
        </pc:sldMkLst>
        <pc:spChg chg="del mod">
          <ac:chgData name="Yi-Chen Hsiao" userId="S::200540377@student.georgianc.on.ca::b19d2134-ecb2-4543-ac50-5a0a4b8e0f66" providerId="AD" clId="Web-{F32675F9-42F2-57D3-313B-CCB6DEB686F0}" dt="2023-01-27T03:10:48.335" v="84"/>
          <ac:spMkLst>
            <pc:docMk/>
            <pc:sldMk cId="3814251249" sldId="418"/>
            <ac:spMk id="3" creationId="{B2A8308B-A82E-4233-B02A-AE02209FC22B}"/>
          </ac:spMkLst>
        </pc:spChg>
        <pc:spChg chg="add mod">
          <ac:chgData name="Yi-Chen Hsiao" userId="S::200540377@student.georgianc.on.ca::b19d2134-ecb2-4543-ac50-5a0a4b8e0f66" providerId="AD" clId="Web-{F32675F9-42F2-57D3-313B-CCB6DEB686F0}" dt="2023-01-27T03:10:55.476" v="87" actId="20577"/>
          <ac:spMkLst>
            <pc:docMk/>
            <pc:sldMk cId="3814251249" sldId="418"/>
            <ac:spMk id="6" creationId="{1252AC7D-BB9D-58E4-85F3-A046728C23C6}"/>
          </ac:spMkLst>
        </pc:spChg>
        <pc:spChg chg="add mod">
          <ac:chgData name="Yi-Chen Hsiao" userId="S::200540377@student.georgianc.on.ca::b19d2134-ecb2-4543-ac50-5a0a4b8e0f66" providerId="AD" clId="Web-{F32675F9-42F2-57D3-313B-CCB6DEB686F0}" dt="2023-01-27T03:12:31.338" v="101" actId="20577"/>
          <ac:spMkLst>
            <pc:docMk/>
            <pc:sldMk cId="3814251249" sldId="418"/>
            <ac:spMk id="8" creationId="{1116E68D-ABDE-A388-CADE-4645409E1A73}"/>
          </ac:spMkLst>
        </pc:spChg>
        <pc:picChg chg="add del mod">
          <ac:chgData name="Yi-Chen Hsiao" userId="S::200540377@student.georgianc.on.ca::b19d2134-ecb2-4543-ac50-5a0a4b8e0f66" providerId="AD" clId="Web-{F32675F9-42F2-57D3-313B-CCB6DEB686F0}" dt="2023-01-27T03:14:27.607" v="111"/>
          <ac:picMkLst>
            <pc:docMk/>
            <pc:sldMk cId="3814251249" sldId="418"/>
            <ac:picMk id="4" creationId="{A85EA38E-E8E6-3132-F976-7474EBBDD221}"/>
          </ac:picMkLst>
        </pc:picChg>
        <pc:picChg chg="add del mod">
          <ac:chgData name="Yi-Chen Hsiao" userId="S::200540377@student.georgianc.on.ca::b19d2134-ecb2-4543-ac50-5a0a4b8e0f66" providerId="AD" clId="Web-{F32675F9-42F2-57D3-313B-CCB6DEB686F0}" dt="2023-01-27T03:12:51.307" v="106"/>
          <ac:picMkLst>
            <pc:docMk/>
            <pc:sldMk cId="3814251249" sldId="418"/>
            <ac:picMk id="9" creationId="{A5115290-2116-286C-1D36-E0856AEA9104}"/>
          </ac:picMkLst>
        </pc:picChg>
        <pc:picChg chg="add mod">
          <ac:chgData name="Yi-Chen Hsiao" userId="S::200540377@student.georgianc.on.ca::b19d2134-ecb2-4543-ac50-5a0a4b8e0f66" providerId="AD" clId="Web-{F32675F9-42F2-57D3-313B-CCB6DEB686F0}" dt="2023-01-27T03:15:33.984" v="122" actId="1076"/>
          <ac:picMkLst>
            <pc:docMk/>
            <pc:sldMk cId="3814251249" sldId="418"/>
            <ac:picMk id="10" creationId="{1F2341AF-9848-F1B4-8FD5-122C9A1E82F3}"/>
          </ac:picMkLst>
        </pc:picChg>
      </pc:sldChg>
    </pc:docChg>
  </pc:docChgLst>
  <pc:docChgLst>
    <pc:chgData name="Cassandra Forlani" userId="S::200544446@student.georgianc.on.ca::ebfef299-2050-4159-81fe-73bc0b5e0bf1" providerId="AD" clId="Web-{AE2ADCF0-67AC-7CC4-E5FE-9845959E86E3}"/>
    <pc:docChg chg="addSld modSld">
      <pc:chgData name="Cassandra Forlani" userId="S::200544446@student.georgianc.on.ca::ebfef299-2050-4159-81fe-73bc0b5e0bf1" providerId="AD" clId="Web-{AE2ADCF0-67AC-7CC4-E5FE-9845959E86E3}" dt="2023-01-27T00:44:31.660" v="74" actId="20577"/>
      <pc:docMkLst>
        <pc:docMk/>
      </pc:docMkLst>
      <pc:sldChg chg="modSp">
        <pc:chgData name="Cassandra Forlani" userId="S::200544446@student.georgianc.on.ca::ebfef299-2050-4159-81fe-73bc0b5e0bf1" providerId="AD" clId="Web-{AE2ADCF0-67AC-7CC4-E5FE-9845959E86E3}" dt="2023-01-27T00:41:36.914" v="15" actId="20577"/>
        <pc:sldMkLst>
          <pc:docMk/>
          <pc:sldMk cId="2505099874" sldId="402"/>
        </pc:sldMkLst>
        <pc:spChg chg="mod">
          <ac:chgData name="Cassandra Forlani" userId="S::200544446@student.georgianc.on.ca::ebfef299-2050-4159-81fe-73bc0b5e0bf1" providerId="AD" clId="Web-{AE2ADCF0-67AC-7CC4-E5FE-9845959E86E3}" dt="2023-01-27T00:41:32.538" v="3" actId="20577"/>
          <ac:spMkLst>
            <pc:docMk/>
            <pc:sldMk cId="2505099874" sldId="402"/>
            <ac:spMk id="4" creationId="{23A96D2E-A0AA-4A58-9447-29C07018758F}"/>
          </ac:spMkLst>
        </pc:spChg>
        <pc:spChg chg="mod">
          <ac:chgData name="Cassandra Forlani" userId="S::200544446@student.georgianc.on.ca::ebfef299-2050-4159-81fe-73bc0b5e0bf1" providerId="AD" clId="Web-{AE2ADCF0-67AC-7CC4-E5FE-9845959E86E3}" dt="2023-01-27T00:41:36.914" v="15" actId="20577"/>
          <ac:spMkLst>
            <pc:docMk/>
            <pc:sldMk cId="2505099874" sldId="402"/>
            <ac:spMk id="8" creationId="{0EC3A5FA-E9C2-4609-A9EE-C3BBF1386AFB}"/>
          </ac:spMkLst>
        </pc:spChg>
      </pc:sldChg>
      <pc:sldChg chg="modSp">
        <pc:chgData name="Cassandra Forlani" userId="S::200544446@student.georgianc.on.ca::ebfef299-2050-4159-81fe-73bc0b5e0bf1" providerId="AD" clId="Web-{AE2ADCF0-67AC-7CC4-E5FE-9845959E86E3}" dt="2023-01-27T00:44:31.660" v="74" actId="20577"/>
        <pc:sldMkLst>
          <pc:docMk/>
          <pc:sldMk cId="3040447466" sldId="417"/>
        </pc:sldMkLst>
        <pc:spChg chg="mod">
          <ac:chgData name="Cassandra Forlani" userId="S::200544446@student.georgianc.on.ca::ebfef299-2050-4159-81fe-73bc0b5e0bf1" providerId="AD" clId="Web-{AE2ADCF0-67AC-7CC4-E5FE-9845959E86E3}" dt="2023-01-27T00:44:31.660" v="74" actId="20577"/>
          <ac:spMkLst>
            <pc:docMk/>
            <pc:sldMk cId="3040447466" sldId="417"/>
            <ac:spMk id="3" creationId="{B2A8308B-A82E-4233-B02A-AE02209FC22B}"/>
          </ac:spMkLst>
        </pc:spChg>
      </pc:sldChg>
      <pc:sldChg chg="modSp">
        <pc:chgData name="Cassandra Forlani" userId="S::200544446@student.georgianc.on.ca::ebfef299-2050-4159-81fe-73bc0b5e0bf1" providerId="AD" clId="Web-{AE2ADCF0-67AC-7CC4-E5FE-9845959E86E3}" dt="2023-01-27T00:44:25.112" v="38" actId="20577"/>
        <pc:sldMkLst>
          <pc:docMk/>
          <pc:sldMk cId="3814251249" sldId="418"/>
        </pc:sldMkLst>
        <pc:spChg chg="mod">
          <ac:chgData name="Cassandra Forlani" userId="S::200544446@student.georgianc.on.ca::ebfef299-2050-4159-81fe-73bc0b5e0bf1" providerId="AD" clId="Web-{AE2ADCF0-67AC-7CC4-E5FE-9845959E86E3}" dt="2023-01-27T00:44:25.112" v="38" actId="20577"/>
          <ac:spMkLst>
            <pc:docMk/>
            <pc:sldMk cId="3814251249" sldId="418"/>
            <ac:spMk id="3" creationId="{B2A8308B-A82E-4233-B02A-AE02209FC22B}"/>
          </ac:spMkLst>
        </pc:spChg>
      </pc:sldChg>
      <pc:sldChg chg="add replId">
        <pc:chgData name="Cassandra Forlani" userId="S::200544446@student.georgianc.on.ca::ebfef299-2050-4159-81fe-73bc0b5e0bf1" providerId="AD" clId="Web-{AE2ADCF0-67AC-7CC4-E5FE-9845959E86E3}" dt="2023-01-27T00:41:23.725" v="0"/>
        <pc:sldMkLst>
          <pc:docMk/>
          <pc:sldMk cId="323334966" sldId="421"/>
        </pc:sldMkLst>
      </pc:sldChg>
    </pc:docChg>
  </pc:docChgLst>
  <pc:docChgLst>
    <pc:chgData name="Cassandra Forlani" userId="S::200544446@student.georgianc.on.ca::ebfef299-2050-4159-81fe-73bc0b5e0bf1" providerId="AD" clId="Web-{7A5F52EB-1643-0A15-6D03-3B7FE8204ECB}"/>
    <pc:docChg chg="modSld">
      <pc:chgData name="Cassandra Forlani" userId="S::200544446@student.georgianc.on.ca::ebfef299-2050-4159-81fe-73bc0b5e0bf1" providerId="AD" clId="Web-{7A5F52EB-1643-0A15-6D03-3B7FE8204ECB}" dt="2023-01-27T04:48:35.255" v="21" actId="20577"/>
      <pc:docMkLst>
        <pc:docMk/>
      </pc:docMkLst>
      <pc:sldChg chg="modSp">
        <pc:chgData name="Cassandra Forlani" userId="S::200544446@student.georgianc.on.ca::ebfef299-2050-4159-81fe-73bc0b5e0bf1" providerId="AD" clId="Web-{7A5F52EB-1643-0A15-6D03-3B7FE8204ECB}" dt="2023-01-27T04:48:35.255" v="21" actId="20577"/>
        <pc:sldMkLst>
          <pc:docMk/>
          <pc:sldMk cId="258522729" sldId="397"/>
        </pc:sldMkLst>
        <pc:spChg chg="mod">
          <ac:chgData name="Cassandra Forlani" userId="S::200544446@student.georgianc.on.ca::ebfef299-2050-4159-81fe-73bc0b5e0bf1" providerId="AD" clId="Web-{7A5F52EB-1643-0A15-6D03-3B7FE8204ECB}" dt="2023-01-27T04:48:35.255" v="21" actId="20577"/>
          <ac:spMkLst>
            <pc:docMk/>
            <pc:sldMk cId="258522729" sldId="397"/>
            <ac:spMk id="2" creationId="{F16F8FF5-D206-4BC1-97C5-118E812768F0}"/>
          </ac:spMkLst>
        </pc:spChg>
        <pc:spChg chg="mod">
          <ac:chgData name="Cassandra Forlani" userId="S::200544446@student.georgianc.on.ca::ebfef299-2050-4159-81fe-73bc0b5e0bf1" providerId="AD" clId="Web-{7A5F52EB-1643-0A15-6D03-3B7FE8204ECB}" dt="2023-01-27T04:48:18.395" v="20" actId="20577"/>
          <ac:spMkLst>
            <pc:docMk/>
            <pc:sldMk cId="258522729" sldId="397"/>
            <ac:spMk id="6" creationId="{04AB6577-AFB7-4260-AAEF-8D384D8CF9F4}"/>
          </ac:spMkLst>
        </pc:spChg>
      </pc:sldChg>
      <pc:sldChg chg="modSp">
        <pc:chgData name="Cassandra Forlani" userId="S::200544446@student.georgianc.on.ca::ebfef299-2050-4159-81fe-73bc0b5e0bf1" providerId="AD" clId="Web-{7A5F52EB-1643-0A15-6D03-3B7FE8204ECB}" dt="2023-01-27T04:46:30.890" v="4" actId="1076"/>
        <pc:sldMkLst>
          <pc:docMk/>
          <pc:sldMk cId="2505099874" sldId="402"/>
        </pc:sldMkLst>
        <pc:spChg chg="mod">
          <ac:chgData name="Cassandra Forlani" userId="S::200544446@student.georgianc.on.ca::ebfef299-2050-4159-81fe-73bc0b5e0bf1" providerId="AD" clId="Web-{7A5F52EB-1643-0A15-6D03-3B7FE8204ECB}" dt="2023-01-27T04:46:30.890" v="4" actId="1076"/>
          <ac:spMkLst>
            <pc:docMk/>
            <pc:sldMk cId="2505099874" sldId="402"/>
            <ac:spMk id="7" creationId="{B704E90E-2454-44C0-B57D-9A629BCA3C52}"/>
          </ac:spMkLst>
        </pc:spChg>
        <pc:picChg chg="mod">
          <ac:chgData name="Cassandra Forlani" userId="S::200544446@student.georgianc.on.ca::ebfef299-2050-4159-81fe-73bc0b5e0bf1" providerId="AD" clId="Web-{7A5F52EB-1643-0A15-6D03-3B7FE8204ECB}" dt="2023-01-27T04:46:26.703" v="3" actId="1076"/>
          <ac:picMkLst>
            <pc:docMk/>
            <pc:sldMk cId="2505099874" sldId="402"/>
            <ac:picMk id="11" creationId="{7A571FCD-7BD1-4EA2-7239-CB4A312D3AD6}"/>
          </ac:picMkLst>
        </pc:picChg>
      </pc:sldChg>
      <pc:sldChg chg="modSp">
        <pc:chgData name="Cassandra Forlani" userId="S::200544446@student.georgianc.on.ca::ebfef299-2050-4159-81fe-73bc0b5e0bf1" providerId="AD" clId="Web-{7A5F52EB-1643-0A15-6D03-3B7FE8204ECB}" dt="2023-01-27T04:47:36.206" v="16" actId="1076"/>
        <pc:sldMkLst>
          <pc:docMk/>
          <pc:sldMk cId="3114142357" sldId="405"/>
        </pc:sldMkLst>
        <pc:spChg chg="mod">
          <ac:chgData name="Cassandra Forlani" userId="S::200544446@student.georgianc.on.ca::ebfef299-2050-4159-81fe-73bc0b5e0bf1" providerId="AD" clId="Web-{7A5F52EB-1643-0A15-6D03-3B7FE8204ECB}" dt="2023-01-27T04:47:36.206" v="16" actId="1076"/>
          <ac:spMkLst>
            <pc:docMk/>
            <pc:sldMk cId="3114142357" sldId="405"/>
            <ac:spMk id="2" creationId="{0C11B9FA-12E8-5C32-B803-993D32931155}"/>
          </ac:spMkLst>
        </pc:spChg>
      </pc:sldChg>
      <pc:sldChg chg="modSp">
        <pc:chgData name="Cassandra Forlani" userId="S::200544446@student.georgianc.on.ca::ebfef299-2050-4159-81fe-73bc0b5e0bf1" providerId="AD" clId="Web-{7A5F52EB-1643-0A15-6D03-3B7FE8204ECB}" dt="2023-01-27T04:47:44.503" v="18" actId="1076"/>
        <pc:sldMkLst>
          <pc:docMk/>
          <pc:sldMk cId="1206959998" sldId="406"/>
        </pc:sldMkLst>
        <pc:spChg chg="mod">
          <ac:chgData name="Cassandra Forlani" userId="S::200544446@student.georgianc.on.ca::ebfef299-2050-4159-81fe-73bc0b5e0bf1" providerId="AD" clId="Web-{7A5F52EB-1643-0A15-6D03-3B7FE8204ECB}" dt="2023-01-27T04:47:44.503" v="18" actId="1076"/>
          <ac:spMkLst>
            <pc:docMk/>
            <pc:sldMk cId="1206959998" sldId="406"/>
            <ac:spMk id="2" creationId="{DF784B2C-2D43-AF10-9B8A-FC1F321A18A1}"/>
          </ac:spMkLst>
        </pc:spChg>
      </pc:sldChg>
      <pc:sldChg chg="modSp">
        <pc:chgData name="Cassandra Forlani" userId="S::200544446@student.georgianc.on.ca::ebfef299-2050-4159-81fe-73bc0b5e0bf1" providerId="AD" clId="Web-{7A5F52EB-1643-0A15-6D03-3B7FE8204ECB}" dt="2023-01-27T04:47:00.485" v="12" actId="1076"/>
        <pc:sldMkLst>
          <pc:docMk/>
          <pc:sldMk cId="3040447466" sldId="417"/>
        </pc:sldMkLst>
        <pc:spChg chg="mod">
          <ac:chgData name="Cassandra Forlani" userId="S::200544446@student.georgianc.on.ca::ebfef299-2050-4159-81fe-73bc0b5e0bf1" providerId="AD" clId="Web-{7A5F52EB-1643-0A15-6D03-3B7FE8204ECB}" dt="2023-01-27T04:47:00.485" v="12" actId="1076"/>
          <ac:spMkLst>
            <pc:docMk/>
            <pc:sldMk cId="3040447466" sldId="417"/>
            <ac:spMk id="2" creationId="{DF784B2C-2D43-AF10-9B8A-FC1F321A18A1}"/>
          </ac:spMkLst>
        </pc:spChg>
        <pc:spChg chg="mod">
          <ac:chgData name="Cassandra Forlani" userId="S::200544446@student.georgianc.on.ca::ebfef299-2050-4159-81fe-73bc0b5e0bf1" providerId="AD" clId="Web-{7A5F52EB-1643-0A15-6D03-3B7FE8204ECB}" dt="2023-01-27T04:46:56.251" v="11" actId="1076"/>
          <ac:spMkLst>
            <pc:docMk/>
            <pc:sldMk cId="3040447466" sldId="417"/>
            <ac:spMk id="12" creationId="{89ED1B3E-8290-4A9B-B793-D89069B05B3D}"/>
          </ac:spMkLst>
        </pc:spChg>
      </pc:sldChg>
      <pc:sldChg chg="modSp">
        <pc:chgData name="Cassandra Forlani" userId="S::200544446@student.georgianc.on.ca::ebfef299-2050-4159-81fe-73bc0b5e0bf1" providerId="AD" clId="Web-{7A5F52EB-1643-0A15-6D03-3B7FE8204ECB}" dt="2023-01-27T04:46:43.063" v="7" actId="1076"/>
        <pc:sldMkLst>
          <pc:docMk/>
          <pc:sldMk cId="3814251249" sldId="418"/>
        </pc:sldMkLst>
        <pc:spChg chg="mod">
          <ac:chgData name="Cassandra Forlani" userId="S::200544446@student.georgianc.on.ca::ebfef299-2050-4159-81fe-73bc0b5e0bf1" providerId="AD" clId="Web-{7A5F52EB-1643-0A15-6D03-3B7FE8204ECB}" dt="2023-01-27T04:46:43.063" v="7" actId="1076"/>
          <ac:spMkLst>
            <pc:docMk/>
            <pc:sldMk cId="3814251249" sldId="418"/>
            <ac:spMk id="2" creationId="{DF784B2C-2D43-AF10-9B8A-FC1F321A18A1}"/>
          </ac:spMkLst>
        </pc:spChg>
      </pc:sldChg>
    </pc:docChg>
  </pc:docChgLst>
  <pc:docChgLst>
    <pc:chgData name="Cassandra Forlani" userId="ebfef299-2050-4159-81fe-73bc0b5e0bf1" providerId="ADAL" clId="{BE6293D4-FBCB-4BF7-A5E7-22F4751076C1}"/>
    <pc:docChg chg="undo custSel modSld">
      <pc:chgData name="Cassandra Forlani" userId="ebfef299-2050-4159-81fe-73bc0b5e0bf1" providerId="ADAL" clId="{BE6293D4-FBCB-4BF7-A5E7-22F4751076C1}" dt="2023-01-26T23:55:35.380" v="38" actId="14100"/>
      <pc:docMkLst>
        <pc:docMk/>
      </pc:docMkLst>
      <pc:sldChg chg="addSp delSp modSp mod">
        <pc:chgData name="Cassandra Forlani" userId="ebfef299-2050-4159-81fe-73bc0b5e0bf1" providerId="ADAL" clId="{BE6293D4-FBCB-4BF7-A5E7-22F4751076C1}" dt="2023-01-26T23:55:35.380" v="38" actId="14100"/>
        <pc:sldMkLst>
          <pc:docMk/>
          <pc:sldMk cId="3562912097" sldId="403"/>
        </pc:sldMkLst>
        <pc:spChg chg="add del">
          <ac:chgData name="Cassandra Forlani" userId="ebfef299-2050-4159-81fe-73bc0b5e0bf1" providerId="ADAL" clId="{BE6293D4-FBCB-4BF7-A5E7-22F4751076C1}" dt="2023-01-26T23:55:19.686" v="5" actId="478"/>
          <ac:spMkLst>
            <pc:docMk/>
            <pc:sldMk cId="3562912097" sldId="403"/>
            <ac:spMk id="3" creationId="{5902A642-B9EF-8E35-8F49-9ED972CDE487}"/>
          </ac:spMkLst>
        </pc:spChg>
        <pc:spChg chg="mod">
          <ac:chgData name="Cassandra Forlani" userId="ebfef299-2050-4159-81fe-73bc0b5e0bf1" providerId="ADAL" clId="{BE6293D4-FBCB-4BF7-A5E7-22F4751076C1}" dt="2023-01-26T23:55:35.380" v="38" actId="14100"/>
          <ac:spMkLst>
            <pc:docMk/>
            <pc:sldMk cId="3562912097" sldId="403"/>
            <ac:spMk id="6" creationId="{D08A4550-66B1-0BC8-A0C9-07B1E26F4144}"/>
          </ac:spMkLst>
        </pc:spChg>
        <pc:spChg chg="add del mod">
          <ac:chgData name="Cassandra Forlani" userId="ebfef299-2050-4159-81fe-73bc0b5e0bf1" providerId="ADAL" clId="{BE6293D4-FBCB-4BF7-A5E7-22F4751076C1}" dt="2023-01-26T23:55:18.645" v="4" actId="47"/>
          <ac:spMkLst>
            <pc:docMk/>
            <pc:sldMk cId="3562912097" sldId="403"/>
            <ac:spMk id="11" creationId="{BACBA7E0-6A96-B704-CC43-3311B7F4DF9C}"/>
          </ac:spMkLst>
        </pc:spChg>
      </pc:sldChg>
    </pc:docChg>
  </pc:docChgLst>
  <pc:docChgLst>
    <pc:chgData name="Cassandra Forlani" userId="S::200544446@student.georgianc.on.ca::ebfef299-2050-4159-81fe-73bc0b5e0bf1" providerId="AD" clId="Web-{07DDE013-07E1-B0B5-A10A-0FAF89D60D5C}"/>
    <pc:docChg chg="modSld">
      <pc:chgData name="Cassandra Forlani" userId="S::200544446@student.georgianc.on.ca::ebfef299-2050-4159-81fe-73bc0b5e0bf1" providerId="AD" clId="Web-{07DDE013-07E1-B0B5-A10A-0FAF89D60D5C}" dt="2023-01-26T23:41:11.977" v="150" actId="20577"/>
      <pc:docMkLst>
        <pc:docMk/>
      </pc:docMkLst>
      <pc:sldChg chg="modSp">
        <pc:chgData name="Cassandra Forlani" userId="S::200544446@student.georgianc.on.ca::ebfef299-2050-4159-81fe-73bc0b5e0bf1" providerId="AD" clId="Web-{07DDE013-07E1-B0B5-A10A-0FAF89D60D5C}" dt="2023-01-26T23:41:11.977" v="150" actId="20577"/>
        <pc:sldMkLst>
          <pc:docMk/>
          <pc:sldMk cId="247902211" sldId="420"/>
        </pc:sldMkLst>
        <pc:spChg chg="mod">
          <ac:chgData name="Cassandra Forlani" userId="S::200544446@student.georgianc.on.ca::ebfef299-2050-4159-81fe-73bc0b5e0bf1" providerId="AD" clId="Web-{07DDE013-07E1-B0B5-A10A-0FAF89D60D5C}" dt="2023-01-26T23:41:02.289" v="141" actId="20577"/>
          <ac:spMkLst>
            <pc:docMk/>
            <pc:sldMk cId="247902211" sldId="420"/>
            <ac:spMk id="3" creationId="{6AD05D9A-6AF7-4878-9B69-B5CCE2DDBCCE}"/>
          </ac:spMkLst>
        </pc:spChg>
        <pc:spChg chg="mod">
          <ac:chgData name="Cassandra Forlani" userId="S::200544446@student.georgianc.on.ca::ebfef299-2050-4159-81fe-73bc0b5e0bf1" providerId="AD" clId="Web-{07DDE013-07E1-B0B5-A10A-0FAF89D60D5C}" dt="2023-01-26T23:41:11.977" v="150" actId="20577"/>
          <ac:spMkLst>
            <pc:docMk/>
            <pc:sldMk cId="247902211" sldId="420"/>
            <ac:spMk id="4" creationId="{23A96D2E-A0AA-4A58-9447-29C07018758F}"/>
          </ac:spMkLst>
        </pc:spChg>
      </pc:sldChg>
    </pc:docChg>
  </pc:docChgLst>
  <pc:docChgLst>
    <pc:chgData clId="Web-{3991C6A7-299E-5A05-5599-6381E370235A}"/>
    <pc:docChg chg="modSld">
      <pc:chgData name="" userId="" providerId="" clId="Web-{3991C6A7-299E-5A05-5599-6381E370235A}" dt="2023-01-27T16:40:53.790" v="0"/>
      <pc:docMkLst>
        <pc:docMk/>
      </pc:docMkLst>
      <pc:sldChg chg="delSp">
        <pc:chgData name="" userId="" providerId="" clId="Web-{3991C6A7-299E-5A05-5599-6381E370235A}" dt="2023-01-27T16:40:53.790" v="0"/>
        <pc:sldMkLst>
          <pc:docMk/>
          <pc:sldMk cId="2522003062" sldId="394"/>
        </pc:sldMkLst>
        <pc:picChg chg="del">
          <ac:chgData name="" userId="" providerId="" clId="Web-{3991C6A7-299E-5A05-5599-6381E370235A}" dt="2023-01-27T16:40:53.790" v="0"/>
          <ac:picMkLst>
            <pc:docMk/>
            <pc:sldMk cId="2522003062" sldId="394"/>
            <ac:picMk id="2" creationId="{BC66BEE6-A172-373B-6566-F86D625922F1}"/>
          </ac:picMkLst>
        </pc:picChg>
      </pc:sldChg>
    </pc:docChg>
  </pc:docChgLst>
  <pc:docChgLst>
    <pc:chgData name="Cassandra Forlani" userId="S::200544446@student.georgianc.on.ca::ebfef299-2050-4159-81fe-73bc0b5e0bf1" providerId="AD" clId="Web-{66B4A4F8-5374-C597-5DFE-26109860B01E}"/>
    <pc:docChg chg="modSld">
      <pc:chgData name="Cassandra Forlani" userId="S::200544446@student.georgianc.on.ca::ebfef299-2050-4159-81fe-73bc0b5e0bf1" providerId="AD" clId="Web-{66B4A4F8-5374-C597-5DFE-26109860B01E}" dt="2023-01-27T03:34:35.116" v="3" actId="14100"/>
      <pc:docMkLst>
        <pc:docMk/>
      </pc:docMkLst>
      <pc:sldChg chg="addSp modSp">
        <pc:chgData name="Cassandra Forlani" userId="S::200544446@student.georgianc.on.ca::ebfef299-2050-4159-81fe-73bc0b5e0bf1" providerId="AD" clId="Web-{66B4A4F8-5374-C597-5DFE-26109860B01E}" dt="2023-01-27T03:34:35.116" v="3" actId="14100"/>
        <pc:sldMkLst>
          <pc:docMk/>
          <pc:sldMk cId="2522003062" sldId="394"/>
        </pc:sldMkLst>
        <pc:picChg chg="add mod">
          <ac:chgData name="Cassandra Forlani" userId="S::200544446@student.georgianc.on.ca::ebfef299-2050-4159-81fe-73bc0b5e0bf1" providerId="AD" clId="Web-{66B4A4F8-5374-C597-5DFE-26109860B01E}" dt="2023-01-27T03:34:35.116" v="3" actId="14100"/>
          <ac:picMkLst>
            <pc:docMk/>
            <pc:sldMk cId="2522003062" sldId="394"/>
            <ac:picMk id="2" creationId="{BC66BEE6-A172-373B-6566-F86D625922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771FB-39F8-4E48-9789-2A6F139E78C0}"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ABF39-41E2-4C6B-911B-22E7BB800BE3}" type="slidenum">
              <a:rPr lang="en-US" smtClean="0"/>
              <a:t>‹#›</a:t>
            </a:fld>
            <a:endParaRPr lang="en-US"/>
          </a:p>
        </p:txBody>
      </p:sp>
    </p:spTree>
    <p:extLst>
      <p:ext uri="{BB962C8B-B14F-4D97-AF65-F5344CB8AC3E}">
        <p14:creationId xmlns:p14="http://schemas.microsoft.com/office/powerpoint/2010/main" val="3041508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12019 (2016) Ocean waves crashing on shore during daytime https://pixabay.com/photos/beach-sea-sunset-sun-sunlight-1751455/</a:t>
            </a:r>
          </a:p>
        </p:txBody>
      </p:sp>
      <p:sp>
        <p:nvSpPr>
          <p:cNvPr id="4" name="Slide Number Placeholder 3"/>
          <p:cNvSpPr>
            <a:spLocks noGrp="1"/>
          </p:cNvSpPr>
          <p:nvPr>
            <p:ph type="sldNum" sz="quarter" idx="5"/>
          </p:nvPr>
        </p:nvSpPr>
        <p:spPr/>
        <p:txBody>
          <a:bodyPr/>
          <a:lstStyle/>
          <a:p>
            <a:fld id="{775ABF39-41E2-4C6B-911B-22E7BB800BE3}" type="slidenum">
              <a:rPr lang="en-US" smtClean="0"/>
              <a:t>1</a:t>
            </a:fld>
            <a:endParaRPr lang="en-US"/>
          </a:p>
        </p:txBody>
      </p:sp>
    </p:spTree>
    <p:extLst>
      <p:ext uri="{BB962C8B-B14F-4D97-AF65-F5344CB8AC3E}">
        <p14:creationId xmlns:p14="http://schemas.microsoft.com/office/powerpoint/2010/main" val="292987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free image website - </a:t>
            </a:r>
            <a:r>
              <a:rPr lang="en-US" err="1"/>
              <a:t>unsplash</a:t>
            </a:r>
            <a:r>
              <a:rPr lang="en-US"/>
              <a:t> (https://unsplash.com/)</a:t>
            </a:r>
          </a:p>
        </p:txBody>
      </p:sp>
      <p:sp>
        <p:nvSpPr>
          <p:cNvPr id="4" name="Slide Number Placeholder 3"/>
          <p:cNvSpPr>
            <a:spLocks noGrp="1"/>
          </p:cNvSpPr>
          <p:nvPr>
            <p:ph type="sldNum" sz="quarter" idx="5"/>
          </p:nvPr>
        </p:nvSpPr>
        <p:spPr/>
        <p:txBody>
          <a:bodyPr/>
          <a:lstStyle/>
          <a:p>
            <a:fld id="{775ABF39-41E2-4C6B-911B-22E7BB800BE3}" type="slidenum">
              <a:rPr lang="en-US" smtClean="0"/>
              <a:t>10</a:t>
            </a:fld>
            <a:endParaRPr lang="en-US"/>
          </a:p>
        </p:txBody>
      </p:sp>
    </p:spTree>
    <p:extLst>
      <p:ext uri="{BB962C8B-B14F-4D97-AF65-F5344CB8AC3E}">
        <p14:creationId xmlns:p14="http://schemas.microsoft.com/office/powerpoint/2010/main" val="409198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free image website - </a:t>
            </a:r>
            <a:r>
              <a:rPr lang="en-US" err="1"/>
              <a:t>unsplash</a:t>
            </a:r>
            <a:r>
              <a:rPr lang="en-US"/>
              <a:t> (https://unsplash.com/)</a:t>
            </a:r>
          </a:p>
        </p:txBody>
      </p:sp>
      <p:sp>
        <p:nvSpPr>
          <p:cNvPr id="4" name="Slide Number Placeholder 3"/>
          <p:cNvSpPr>
            <a:spLocks noGrp="1"/>
          </p:cNvSpPr>
          <p:nvPr>
            <p:ph type="sldNum" sz="quarter" idx="5"/>
          </p:nvPr>
        </p:nvSpPr>
        <p:spPr/>
        <p:txBody>
          <a:bodyPr/>
          <a:lstStyle/>
          <a:p>
            <a:fld id="{775ABF39-41E2-4C6B-911B-22E7BB800BE3}" type="slidenum">
              <a:rPr lang="en-US" smtClean="0"/>
              <a:t>11</a:t>
            </a:fld>
            <a:endParaRPr lang="en-US"/>
          </a:p>
        </p:txBody>
      </p:sp>
    </p:spTree>
    <p:extLst>
      <p:ext uri="{BB962C8B-B14F-4D97-AF65-F5344CB8AC3E}">
        <p14:creationId xmlns:p14="http://schemas.microsoft.com/office/powerpoint/2010/main" val="4203153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19</a:t>
            </a:fld>
            <a:endParaRPr lang="en-US"/>
          </a:p>
        </p:txBody>
      </p:sp>
    </p:spTree>
    <p:extLst>
      <p:ext uri="{BB962C8B-B14F-4D97-AF65-F5344CB8AC3E}">
        <p14:creationId xmlns:p14="http://schemas.microsoft.com/office/powerpoint/2010/main" val="1362436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21</a:t>
            </a:fld>
            <a:endParaRPr lang="en-US"/>
          </a:p>
        </p:txBody>
      </p:sp>
    </p:spTree>
    <p:extLst>
      <p:ext uri="{BB962C8B-B14F-4D97-AF65-F5344CB8AC3E}">
        <p14:creationId xmlns:p14="http://schemas.microsoft.com/office/powerpoint/2010/main" val="1927964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22</a:t>
            </a:fld>
            <a:endParaRPr lang="en-US"/>
          </a:p>
        </p:txBody>
      </p:sp>
    </p:spTree>
    <p:extLst>
      <p:ext uri="{BB962C8B-B14F-4D97-AF65-F5344CB8AC3E}">
        <p14:creationId xmlns:p14="http://schemas.microsoft.com/office/powerpoint/2010/main" val="316473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Winstead, Tara (n.d.) Close Up Shot Of Planner. Accessed on January 18</a:t>
            </a:r>
            <a:r>
              <a:rPr lang="en-CA" baseline="30000"/>
              <a:t>th</a:t>
            </a:r>
            <a:r>
              <a:rPr lang="en-CA"/>
              <a:t>, 2023 from https://www.pexels.com/photo/close-up-shot-of-planner-6690932/</a:t>
            </a:r>
          </a:p>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23</a:t>
            </a:fld>
            <a:endParaRPr lang="en-US"/>
          </a:p>
        </p:txBody>
      </p:sp>
    </p:spTree>
    <p:extLst>
      <p:ext uri="{BB962C8B-B14F-4D97-AF65-F5344CB8AC3E}">
        <p14:creationId xmlns:p14="http://schemas.microsoft.com/office/powerpoint/2010/main" val="3812046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Winstead, Tara (n.d.) Close Up Shot Of Planner. Accessed on January 18</a:t>
            </a:r>
            <a:r>
              <a:rPr lang="en-CA" baseline="30000"/>
              <a:t>th</a:t>
            </a:r>
            <a:r>
              <a:rPr lang="en-CA"/>
              <a:t>, 2023 from https://www.pexels.com/photo/close-up-shot-of-planner-6690932/</a:t>
            </a:r>
          </a:p>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24</a:t>
            </a:fld>
            <a:endParaRPr lang="en-US"/>
          </a:p>
        </p:txBody>
      </p:sp>
    </p:spTree>
    <p:extLst>
      <p:ext uri="{BB962C8B-B14F-4D97-AF65-F5344CB8AC3E}">
        <p14:creationId xmlns:p14="http://schemas.microsoft.com/office/powerpoint/2010/main" val="1114523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a:t>
            </a:r>
            <a:r>
              <a:rPr lang="en-CA" err="1"/>
              <a:t>Leloo</a:t>
            </a:r>
            <a:r>
              <a:rPr lang="en-CA"/>
              <a:t>, The first (2022) https://www.pexels.com/photo/question-marks-on-paper-crafts-5428833/</a:t>
            </a:r>
          </a:p>
        </p:txBody>
      </p:sp>
      <p:sp>
        <p:nvSpPr>
          <p:cNvPr id="4" name="Slide Number Placeholder 3"/>
          <p:cNvSpPr>
            <a:spLocks noGrp="1"/>
          </p:cNvSpPr>
          <p:nvPr>
            <p:ph type="sldNum" sz="quarter" idx="5"/>
          </p:nvPr>
        </p:nvSpPr>
        <p:spPr/>
        <p:txBody>
          <a:bodyPr/>
          <a:lstStyle/>
          <a:p>
            <a:fld id="{775ABF39-41E2-4C6B-911B-22E7BB800BE3}" type="slidenum">
              <a:rPr lang="en-US" smtClean="0"/>
              <a:t>25</a:t>
            </a:fld>
            <a:endParaRPr lang="en-US"/>
          </a:p>
        </p:txBody>
      </p:sp>
    </p:spTree>
    <p:extLst>
      <p:ext uri="{BB962C8B-B14F-4D97-AF65-F5344CB8AC3E}">
        <p14:creationId xmlns:p14="http://schemas.microsoft.com/office/powerpoint/2010/main" val="2373052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Grabowska, Karolina (n.d.) Person Writing on a Planner. Accessed on January 26</a:t>
            </a:r>
            <a:r>
              <a:rPr lang="en-US" baseline="30000"/>
              <a:t>th</a:t>
            </a:r>
            <a:r>
              <a:rPr lang="en-US"/>
              <a:t> from https://www.pexels.com/photo/person-writing-on-a-planner-5240040/</a:t>
            </a:r>
          </a:p>
        </p:txBody>
      </p:sp>
      <p:sp>
        <p:nvSpPr>
          <p:cNvPr id="4" name="Slide Number Placeholder 3"/>
          <p:cNvSpPr>
            <a:spLocks noGrp="1"/>
          </p:cNvSpPr>
          <p:nvPr>
            <p:ph type="sldNum" sz="quarter" idx="5"/>
          </p:nvPr>
        </p:nvSpPr>
        <p:spPr/>
        <p:txBody>
          <a:bodyPr/>
          <a:lstStyle/>
          <a:p>
            <a:fld id="{775ABF39-41E2-4C6B-911B-22E7BB800BE3}" type="slidenum">
              <a:rPr lang="en-US" smtClean="0"/>
              <a:t>2</a:t>
            </a:fld>
            <a:endParaRPr lang="en-US"/>
          </a:p>
        </p:txBody>
      </p:sp>
    </p:spTree>
    <p:extLst>
      <p:ext uri="{BB962C8B-B14F-4D97-AF65-F5344CB8AC3E}">
        <p14:creationId xmlns:p14="http://schemas.microsoft.com/office/powerpoint/2010/main" val="3862907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Content Pixie (n.d.) Mug, Watch, and Planner Book on Brown Wooden Surface. Accessed on December 6</a:t>
            </a:r>
            <a:r>
              <a:rPr lang="en-CA" baseline="30000"/>
              <a:t>th</a:t>
            </a:r>
            <a:r>
              <a:rPr lang="en-CA"/>
              <a:t>, 2022, from https://www.pexels.com/photo/mug-watch-and-planner-book-on-brown-wooden-surface-2736499/</a:t>
            </a:r>
          </a:p>
        </p:txBody>
      </p:sp>
      <p:sp>
        <p:nvSpPr>
          <p:cNvPr id="4" name="Slide Number Placeholder 3"/>
          <p:cNvSpPr>
            <a:spLocks noGrp="1"/>
          </p:cNvSpPr>
          <p:nvPr>
            <p:ph type="sldNum" sz="quarter" idx="5"/>
          </p:nvPr>
        </p:nvSpPr>
        <p:spPr/>
        <p:txBody>
          <a:bodyPr/>
          <a:lstStyle/>
          <a:p>
            <a:fld id="{775ABF39-41E2-4C6B-911B-22E7BB800BE3}" type="slidenum">
              <a:rPr lang="en-US" smtClean="0"/>
              <a:t>3</a:t>
            </a:fld>
            <a:endParaRPr lang="en-US"/>
          </a:p>
        </p:txBody>
      </p:sp>
    </p:spTree>
    <p:extLst>
      <p:ext uri="{BB962C8B-B14F-4D97-AF65-F5344CB8AC3E}">
        <p14:creationId xmlns:p14="http://schemas.microsoft.com/office/powerpoint/2010/main" val="1362436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Content Pixie (n.d.) Mug, Watch, and Planner Book on Brown Wooden Surface. Accessed on December 6</a:t>
            </a:r>
            <a:r>
              <a:rPr lang="en-CA" baseline="30000"/>
              <a:t>th</a:t>
            </a:r>
            <a:r>
              <a:rPr lang="en-CA"/>
              <a:t>, 2022, from https://www.pexels.com/photo/mug-watch-and-planner-book-on-brown-wooden-surface-2736499/</a:t>
            </a:r>
          </a:p>
        </p:txBody>
      </p:sp>
      <p:sp>
        <p:nvSpPr>
          <p:cNvPr id="4" name="Slide Number Placeholder 3"/>
          <p:cNvSpPr>
            <a:spLocks noGrp="1"/>
          </p:cNvSpPr>
          <p:nvPr>
            <p:ph type="sldNum" sz="quarter" idx="5"/>
          </p:nvPr>
        </p:nvSpPr>
        <p:spPr/>
        <p:txBody>
          <a:bodyPr/>
          <a:lstStyle/>
          <a:p>
            <a:fld id="{775ABF39-41E2-4C6B-911B-22E7BB800BE3}" type="slidenum">
              <a:rPr lang="en-US" smtClean="0"/>
              <a:t>4</a:t>
            </a:fld>
            <a:endParaRPr lang="en-US"/>
          </a:p>
        </p:txBody>
      </p:sp>
    </p:spTree>
    <p:extLst>
      <p:ext uri="{BB962C8B-B14F-4D97-AF65-F5344CB8AC3E}">
        <p14:creationId xmlns:p14="http://schemas.microsoft.com/office/powerpoint/2010/main" val="1020657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Kindel</a:t>
            </a:r>
            <a:r>
              <a:rPr lang="en-US">
                <a:cs typeface="Calibri"/>
              </a:rPr>
              <a:t> Media (n.d.) People Shaking Hands. Accessed on January 25</a:t>
            </a:r>
            <a:r>
              <a:rPr lang="en-US" baseline="30000">
                <a:cs typeface="Calibri"/>
              </a:rPr>
              <a:t>th</a:t>
            </a:r>
            <a:r>
              <a:rPr lang="en-US">
                <a:cs typeface="Calibri"/>
              </a:rPr>
              <a:t> 2023 from https://www.pexels.com/photo/people-shaking-hands-6773401/</a:t>
            </a:r>
          </a:p>
        </p:txBody>
      </p:sp>
      <p:sp>
        <p:nvSpPr>
          <p:cNvPr id="4" name="Slide Number Placeholder 3"/>
          <p:cNvSpPr>
            <a:spLocks noGrp="1"/>
          </p:cNvSpPr>
          <p:nvPr>
            <p:ph type="sldNum" sz="quarter" idx="5"/>
          </p:nvPr>
        </p:nvSpPr>
        <p:spPr/>
        <p:txBody>
          <a:bodyPr/>
          <a:lstStyle/>
          <a:p>
            <a:fld id="{775ABF39-41E2-4C6B-911B-22E7BB800BE3}" type="slidenum">
              <a:rPr lang="en-US" smtClean="0"/>
              <a:t>5</a:t>
            </a:fld>
            <a:endParaRPr lang="en-US"/>
          </a:p>
        </p:txBody>
      </p:sp>
    </p:spTree>
    <p:extLst>
      <p:ext uri="{BB962C8B-B14F-4D97-AF65-F5344CB8AC3E}">
        <p14:creationId xmlns:p14="http://schemas.microsoft.com/office/powerpoint/2010/main" val="231016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6</a:t>
            </a:fld>
            <a:endParaRPr lang="en-US"/>
          </a:p>
        </p:txBody>
      </p:sp>
    </p:spTree>
    <p:extLst>
      <p:ext uri="{BB962C8B-B14F-4D97-AF65-F5344CB8AC3E}">
        <p14:creationId xmlns:p14="http://schemas.microsoft.com/office/powerpoint/2010/main" val="53790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Fauxels</a:t>
            </a:r>
            <a:r>
              <a:rPr lang="en-US"/>
              <a:t> (n.d.) People Discuss About Graphs and Rates. Accessed on January 25</a:t>
            </a:r>
            <a:r>
              <a:rPr lang="en-US" baseline="30000"/>
              <a:t>th</a:t>
            </a:r>
            <a:r>
              <a:rPr lang="en-US"/>
              <a:t> from https://www.pexels.com/photo/people-discuss-about-graphs-and-rates-3184292/</a:t>
            </a:r>
          </a:p>
          <a:p>
            <a:endParaRPr lang="en-US"/>
          </a:p>
        </p:txBody>
      </p:sp>
      <p:sp>
        <p:nvSpPr>
          <p:cNvPr id="4" name="Slide Number Placeholder 3"/>
          <p:cNvSpPr>
            <a:spLocks noGrp="1"/>
          </p:cNvSpPr>
          <p:nvPr>
            <p:ph type="sldNum" sz="quarter" idx="5"/>
          </p:nvPr>
        </p:nvSpPr>
        <p:spPr/>
        <p:txBody>
          <a:bodyPr/>
          <a:lstStyle/>
          <a:p>
            <a:fld id="{775ABF39-41E2-4C6B-911B-22E7BB800BE3}" type="slidenum">
              <a:rPr lang="en-US" smtClean="0"/>
              <a:t>7</a:t>
            </a:fld>
            <a:endParaRPr lang="en-US"/>
          </a:p>
        </p:txBody>
      </p:sp>
    </p:spTree>
    <p:extLst>
      <p:ext uri="{BB962C8B-B14F-4D97-AF65-F5344CB8AC3E}">
        <p14:creationId xmlns:p14="http://schemas.microsoft.com/office/powerpoint/2010/main" val="189739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free image website - </a:t>
            </a:r>
            <a:r>
              <a:rPr lang="en-US" err="1"/>
              <a:t>unsplash</a:t>
            </a:r>
            <a:r>
              <a:rPr lang="en-US"/>
              <a:t> (https://unsplash.com/)</a:t>
            </a:r>
          </a:p>
        </p:txBody>
      </p:sp>
      <p:sp>
        <p:nvSpPr>
          <p:cNvPr id="4" name="Slide Number Placeholder 3"/>
          <p:cNvSpPr>
            <a:spLocks noGrp="1"/>
          </p:cNvSpPr>
          <p:nvPr>
            <p:ph type="sldNum" sz="quarter" idx="5"/>
          </p:nvPr>
        </p:nvSpPr>
        <p:spPr/>
        <p:txBody>
          <a:bodyPr/>
          <a:lstStyle/>
          <a:p>
            <a:fld id="{775ABF39-41E2-4C6B-911B-22E7BB800BE3}" type="slidenum">
              <a:rPr lang="en-US" smtClean="0"/>
              <a:t>8</a:t>
            </a:fld>
            <a:endParaRPr lang="en-US"/>
          </a:p>
        </p:txBody>
      </p:sp>
    </p:spTree>
    <p:extLst>
      <p:ext uri="{BB962C8B-B14F-4D97-AF65-F5344CB8AC3E}">
        <p14:creationId xmlns:p14="http://schemas.microsoft.com/office/powerpoint/2010/main" val="422334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free image website - </a:t>
            </a:r>
            <a:r>
              <a:rPr lang="en-US" err="1"/>
              <a:t>unsplash</a:t>
            </a:r>
            <a:r>
              <a:rPr lang="en-US"/>
              <a:t> (https://unsplash.com/)</a:t>
            </a:r>
          </a:p>
        </p:txBody>
      </p:sp>
      <p:sp>
        <p:nvSpPr>
          <p:cNvPr id="4" name="Slide Number Placeholder 3"/>
          <p:cNvSpPr>
            <a:spLocks noGrp="1"/>
          </p:cNvSpPr>
          <p:nvPr>
            <p:ph type="sldNum" sz="quarter" idx="5"/>
          </p:nvPr>
        </p:nvSpPr>
        <p:spPr/>
        <p:txBody>
          <a:bodyPr/>
          <a:lstStyle/>
          <a:p>
            <a:fld id="{775ABF39-41E2-4C6B-911B-22E7BB800BE3}" type="slidenum">
              <a:rPr lang="en-US" smtClean="0"/>
              <a:t>9</a:t>
            </a:fld>
            <a:endParaRPr lang="en-US"/>
          </a:p>
        </p:txBody>
      </p:sp>
    </p:spTree>
    <p:extLst>
      <p:ext uri="{BB962C8B-B14F-4D97-AF65-F5344CB8AC3E}">
        <p14:creationId xmlns:p14="http://schemas.microsoft.com/office/powerpoint/2010/main" val="1839621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7300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926450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0216543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4667332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1139527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177409735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5582090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27780856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0198069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25760829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4644991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a:t>Drag &amp; Drop</a:t>
            </a:r>
            <a:endParaRPr lang="en-US"/>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a:t>Drag &amp; Drop</a:t>
            </a:r>
          </a:p>
        </p:txBody>
      </p:sp>
    </p:spTree>
    <p:extLst>
      <p:ext uri="{BB962C8B-B14F-4D97-AF65-F5344CB8AC3E}">
        <p14:creationId xmlns:p14="http://schemas.microsoft.com/office/powerpoint/2010/main" val="2487116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40453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a:t>Drag &amp; Drop</a:t>
            </a:r>
            <a:endParaRPr lang="en-US"/>
          </a:p>
        </p:txBody>
      </p:sp>
    </p:spTree>
    <p:extLst>
      <p:ext uri="{BB962C8B-B14F-4D97-AF65-F5344CB8AC3E}">
        <p14:creationId xmlns:p14="http://schemas.microsoft.com/office/powerpoint/2010/main" val="9430445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Tree>
    <p:extLst>
      <p:ext uri="{BB962C8B-B14F-4D97-AF65-F5344CB8AC3E}">
        <p14:creationId xmlns:p14="http://schemas.microsoft.com/office/powerpoint/2010/main" val="39636193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9590182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20968642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9539919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Tree>
    <p:extLst>
      <p:ext uri="{BB962C8B-B14F-4D97-AF65-F5344CB8AC3E}">
        <p14:creationId xmlns:p14="http://schemas.microsoft.com/office/powerpoint/2010/main" val="3755928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a:t>	</a:t>
            </a:r>
          </a:p>
          <a:p>
            <a:endParaRPr lang="fr-FR"/>
          </a:p>
          <a:p>
            <a:endParaRPr lang="fr-FR"/>
          </a:p>
          <a:p>
            <a:r>
              <a:rPr lang="fr-FR"/>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Tree>
    <p:extLst>
      <p:ext uri="{BB962C8B-B14F-4D97-AF65-F5344CB8AC3E}">
        <p14:creationId xmlns:p14="http://schemas.microsoft.com/office/powerpoint/2010/main" val="17690149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7739978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4913747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3968268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67732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97905700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4895689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5285182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3286949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7169837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9096354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49870508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7597395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a:t>Click to add a </a:t>
            </a:r>
            <a:r>
              <a:rPr lang="fr-FR" err="1"/>
              <a:t>picture</a:t>
            </a:r>
            <a:endParaRPr lang="fr-FR"/>
          </a:p>
        </p:txBody>
      </p:sp>
    </p:spTree>
    <p:extLst>
      <p:ext uri="{BB962C8B-B14F-4D97-AF65-F5344CB8AC3E}">
        <p14:creationId xmlns:p14="http://schemas.microsoft.com/office/powerpoint/2010/main" val="2640855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760780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1850533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2178440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02338070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3579144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9314912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33217106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726927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98700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7544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6768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5158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56365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3528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13252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20559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2209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8173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31815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756815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2782614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4029586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1004144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a:t>	</a:t>
            </a:r>
          </a:p>
          <a:p>
            <a:r>
              <a:rPr lang="fr-FR"/>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3135122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Tree>
    <p:extLst>
      <p:ext uri="{BB962C8B-B14F-4D97-AF65-F5344CB8AC3E}">
        <p14:creationId xmlns:p14="http://schemas.microsoft.com/office/powerpoint/2010/main" val="1309895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98520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221036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4513543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679408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3597528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4158233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6663276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1166114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102331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5364409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a:t>Drag &amp; Drop</a:t>
            </a:r>
            <a:endParaRPr lang="en-US"/>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a:t>Drag &amp; Drop</a:t>
            </a:r>
          </a:p>
        </p:txBody>
      </p:sp>
    </p:spTree>
    <p:extLst>
      <p:ext uri="{BB962C8B-B14F-4D97-AF65-F5344CB8AC3E}">
        <p14:creationId xmlns:p14="http://schemas.microsoft.com/office/powerpoint/2010/main" val="161371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3030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a:t>Drag &amp; Drop</a:t>
            </a:r>
            <a:endParaRPr lang="en-US"/>
          </a:p>
        </p:txBody>
      </p:sp>
    </p:spTree>
    <p:extLst>
      <p:ext uri="{BB962C8B-B14F-4D97-AF65-F5344CB8AC3E}">
        <p14:creationId xmlns:p14="http://schemas.microsoft.com/office/powerpoint/2010/main" val="361933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Tree>
    <p:extLst>
      <p:ext uri="{BB962C8B-B14F-4D97-AF65-F5344CB8AC3E}">
        <p14:creationId xmlns:p14="http://schemas.microsoft.com/office/powerpoint/2010/main" val="25117899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3206397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b="0" i="0">
                <a:solidFill>
                  <a:schemeClr val="bg1"/>
                </a:solidFill>
                <a:latin typeface="Helvetica Neue Fin" charset="0"/>
                <a:cs typeface="Helvetica Neue Fin"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b="0" i="0">
                <a:latin typeface="Helvetica Neue Normal"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b="0" i="0">
                <a:latin typeface="Helvetica Neue Normal" charset="0"/>
              </a:endParaRP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b="0" i="0">
                <a:latin typeface="Helvetica Neue Normal" charset="0"/>
              </a:endParaRP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b="0" i="0" spc="100" baseline="0">
                  <a:solidFill>
                    <a:schemeClr val="bg1"/>
                  </a:solidFill>
                  <a:latin typeface="Helvetica Neue Moyen" charset="0"/>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b="0" i="0">
                <a:latin typeface="Helvetica Neue Normal" charset="0"/>
              </a:endParaRP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Helvetica Neue Normal" charset="0"/>
            </a:endParaRP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53351"/>
            <a:ext cx="231315" cy="286232"/>
          </a:xfrm>
          <a:prstGeom prst="rect">
            <a:avLst/>
          </a:prstGeom>
          <a:noFill/>
        </p:spPr>
        <p:txBody>
          <a:bodyPr wrap="square" lIns="0" rIns="0" rtlCol="0" anchor="ctr">
            <a:spAutoFit/>
          </a:bodyPr>
          <a:lstStyle/>
          <a:p>
            <a:pPr algn="just">
              <a:lnSpc>
                <a:spcPct val="140000"/>
              </a:lnSpc>
              <a:spcAft>
                <a:spcPts val="600"/>
              </a:spcAft>
            </a:pPr>
            <a:r>
              <a:rPr lang="fr-FR" sz="900" b="0" i="0">
                <a:solidFill>
                  <a:schemeClr val="bg1"/>
                </a:solidFill>
                <a:latin typeface="Helvetica Neue Fin" charset="0"/>
                <a:cs typeface="Helvetica Neue Fin" charset="0"/>
              </a:rPr>
              <a:t>by</a:t>
            </a:r>
          </a:p>
        </p:txBody>
      </p:sp>
    </p:spTree>
    <p:extLst>
      <p:ext uri="{BB962C8B-B14F-4D97-AF65-F5344CB8AC3E}">
        <p14:creationId xmlns:p14="http://schemas.microsoft.com/office/powerpoint/2010/main" val="10268112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4471010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Tree>
    <p:extLst>
      <p:ext uri="{BB962C8B-B14F-4D97-AF65-F5344CB8AC3E}">
        <p14:creationId xmlns:p14="http://schemas.microsoft.com/office/powerpoint/2010/main" val="16235996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a:t>	</a:t>
            </a:r>
          </a:p>
          <a:p>
            <a:endParaRPr lang="fr-FR"/>
          </a:p>
          <a:p>
            <a:endParaRPr lang="fr-FR"/>
          </a:p>
          <a:p>
            <a:r>
              <a:rPr lang="fr-FR"/>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Tree>
    <p:extLst>
      <p:ext uri="{BB962C8B-B14F-4D97-AF65-F5344CB8AC3E}">
        <p14:creationId xmlns:p14="http://schemas.microsoft.com/office/powerpoint/2010/main" val="20783252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8259561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17300620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A62A3B4-90FB-4299-99EA-8A0033116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59418" y="2781300"/>
            <a:ext cx="2073164" cy="1295399"/>
          </a:xfrm>
          <a:prstGeom prst="rect">
            <a:avLst/>
          </a:prstGeom>
        </p:spPr>
      </p:pic>
    </p:spTree>
    <p:extLst>
      <p:ext uri="{BB962C8B-B14F-4D97-AF65-F5344CB8AC3E}">
        <p14:creationId xmlns:p14="http://schemas.microsoft.com/office/powerpoint/2010/main" val="2427894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21338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261924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6122589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610418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7741074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40788338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8014312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4475816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40642579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b="0" i="0" kern="1200" dirty="0">
                <a:solidFill>
                  <a:schemeClr val="accent1"/>
                </a:solidFill>
                <a:latin typeface="Helvetica Neue Moyen" charset="0"/>
                <a:ea typeface="+mn-ea"/>
                <a:cs typeface="Helvetica Neue Moyen" charset="0"/>
              </a:defRPr>
            </a:lvl1pPr>
          </a:lstStyle>
          <a:p>
            <a:r>
              <a:rPr lang="fr-FR"/>
              <a:t>Click to add a </a:t>
            </a:r>
            <a:r>
              <a:rPr lang="fr-FR" err="1"/>
              <a:t>picture</a:t>
            </a:r>
            <a:endParaRPr lang="fr-FR"/>
          </a:p>
        </p:txBody>
      </p:sp>
    </p:spTree>
    <p:extLst>
      <p:ext uri="{BB962C8B-B14F-4D97-AF65-F5344CB8AC3E}">
        <p14:creationId xmlns:p14="http://schemas.microsoft.com/office/powerpoint/2010/main" val="37615295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33704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042917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4120736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0686460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8017049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5645538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b="0" i="0" kern="1200" dirty="0">
                <a:solidFill>
                  <a:schemeClr val="accent1"/>
                </a:solidFill>
                <a:latin typeface="Helvetica Neue Moyen" charset="0"/>
                <a:ea typeface="+mn-ea"/>
                <a:cs typeface="Helvetica Neue Moyen"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b="0" i="0" kern="1200" dirty="0">
                <a:solidFill>
                  <a:schemeClr val="accent1"/>
                </a:solidFill>
                <a:latin typeface="Helvetica Neue Moyen" charset="0"/>
                <a:ea typeface="+mn-ea"/>
                <a:cs typeface="Helvetica Neue Moyen"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3998984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0792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4253882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938614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32374426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521817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840360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420948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239565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473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649835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288154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753954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402597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25808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371655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09381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082665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54734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8128386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1491060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1695213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12333868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33763099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7289797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a:t>	</a:t>
            </a:r>
          </a:p>
          <a:p>
            <a:r>
              <a:rPr lang="fr-FR"/>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Helvetica Neue Normal" charset="0"/>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35887011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0" i="0" baseline="0">
                <a:solidFill>
                  <a:schemeClr val="accent1"/>
                </a:solidFill>
                <a:latin typeface="Helvetica Neue Moyen" charset="0"/>
                <a:cs typeface="Helvetica Neue Fin" charset="0"/>
              </a:defRPr>
            </a:lvl1pPr>
          </a:lstStyle>
          <a:p>
            <a:r>
              <a:rPr lang="fr-FR"/>
              <a:t>Click to </a:t>
            </a:r>
            <a:br>
              <a:rPr lang="fr-FR"/>
            </a:br>
            <a:r>
              <a:rPr lang="fr-FR"/>
              <a:t>add a </a:t>
            </a:r>
            <a:r>
              <a:rPr lang="fr-FR" err="1"/>
              <a:t>picture</a:t>
            </a:r>
            <a:endParaRPr lang="fr-FR"/>
          </a:p>
        </p:txBody>
      </p:sp>
    </p:spTree>
    <p:extLst>
      <p:ext uri="{BB962C8B-B14F-4D97-AF65-F5344CB8AC3E}">
        <p14:creationId xmlns:p14="http://schemas.microsoft.com/office/powerpoint/2010/main" val="1815430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042033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55" Type="http://schemas.openxmlformats.org/officeDocument/2006/relationships/slideLayout" Target="../slideLayouts/slideLayout134.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slideLayout" Target="../slideLayouts/slideLayout132.xml"/><Relationship Id="rId5" Type="http://schemas.openxmlformats.org/officeDocument/2006/relationships/slideLayout" Target="../slideLayouts/slideLayout84.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56" Type="http://schemas.openxmlformats.org/officeDocument/2006/relationships/slideLayout" Target="../slideLayouts/slideLayout135.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54" Type="http://schemas.openxmlformats.org/officeDocument/2006/relationships/slideLayout" Target="../slideLayouts/slideLayout133.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57" Type="http://schemas.openxmlformats.org/officeDocument/2006/relationships/theme" Target="../theme/theme4.xml"/><Relationship Id="rId10" Type="http://schemas.openxmlformats.org/officeDocument/2006/relationships/slideLayout" Target="../slideLayouts/slideLayout89.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832067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1576017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 id="2147483698" r:id="rId13"/>
    <p:sldLayoutId id="2147483700" r:id="rId14"/>
    <p:sldLayoutId id="2147483701" r:id="rId15"/>
    <p:sldLayoutId id="2147483702" r:id="rId16"/>
    <p:sldLayoutId id="2147483703" r:id="rId17"/>
    <p:sldLayoutId id="2147483705" r:id="rId18"/>
    <p:sldLayoutId id="2147483706"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804" r:id="rId54"/>
    <p:sldLayoutId id="2147483805" r:id="rId5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43" r:id="rId12"/>
    <p:sldLayoutId id="21474838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8722514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60" r:id="rId15"/>
    <p:sldLayoutId id="2147483761" r:id="rId16"/>
    <p:sldLayoutId id="2147483762" r:id="rId17"/>
    <p:sldLayoutId id="2147483763" r:id="rId18"/>
    <p:sldLayoutId id="2147483765" r:id="rId19"/>
    <p:sldLayoutId id="2147483766" r:id="rId20"/>
    <p:sldLayoutId id="2147483767" r:id="rId21"/>
    <p:sldLayoutId id="2147483768" r:id="rId22"/>
    <p:sldLayoutId id="2147483769" r:id="rId23"/>
    <p:sldLayoutId id="2147483770" r:id="rId24"/>
    <p:sldLayoutId id="2147483771"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 id="2147483796" r:id="rId49"/>
    <p:sldLayoutId id="2147483797" r:id="rId50"/>
    <p:sldLayoutId id="2147483798" r:id="rId51"/>
    <p:sldLayoutId id="2147483799" r:id="rId52"/>
    <p:sldLayoutId id="2147483800" r:id="rId53"/>
    <p:sldLayoutId id="2147483801" r:id="rId54"/>
    <p:sldLayoutId id="2147483802" r:id="rId55"/>
    <p:sldLayoutId id="2147483806"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5.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91.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5.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sv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8.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5.xml"/><Relationship Id="rId5" Type="http://schemas.openxmlformats.org/officeDocument/2006/relationships/image" Target="../media/image17.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900CD56-E984-5862-DF5C-69D0A6C94F56}"/>
              </a:ext>
            </a:extLst>
          </p:cNvPr>
          <p:cNvSpPr txBox="1"/>
          <p:nvPr/>
        </p:nvSpPr>
        <p:spPr>
          <a:xfrm>
            <a:off x="6724352" y="2217688"/>
            <a:ext cx="4826745" cy="1937669"/>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a:ln>
                  <a:noFill/>
                </a:ln>
                <a:solidFill>
                  <a:schemeClr val="accent3"/>
                </a:solidFill>
                <a:effectLst/>
                <a:uLnTx/>
                <a:uFillTx/>
                <a:latin typeface="Segoe UI" panose="020B0502040204020203" pitchFamily="34" charset="0"/>
                <a:ea typeface="+mn-ea"/>
                <a:cs typeface="Segoe UI" panose="020B0502040204020203" pitchFamily="34" charset="0"/>
              </a:rPr>
              <a:t>MIC</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Smart Beach</a:t>
            </a:r>
          </a:p>
        </p:txBody>
      </p:sp>
      <p:sp>
        <p:nvSpPr>
          <p:cNvPr id="9" name="Rectangle 8">
            <a:extLst>
              <a:ext uri="{FF2B5EF4-FFF2-40B4-BE49-F238E27FC236}">
                <a16:creationId xmlns:a16="http://schemas.microsoft.com/office/drawing/2014/main" id="{DFCD20DE-21A6-859B-EFE3-CCFB9BA622ED}"/>
              </a:ext>
            </a:extLst>
          </p:cNvPr>
          <p:cNvSpPr/>
          <p:nvPr/>
        </p:nvSpPr>
        <p:spPr>
          <a:xfrm>
            <a:off x="0" y="-18204"/>
            <a:ext cx="12192000" cy="147092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18" name="TextBox 17">
            <a:extLst>
              <a:ext uri="{FF2B5EF4-FFF2-40B4-BE49-F238E27FC236}">
                <a16:creationId xmlns:a16="http://schemas.microsoft.com/office/drawing/2014/main" id="{A4ED6029-6542-91C4-2B36-F4D36C5BF80B}"/>
              </a:ext>
            </a:extLst>
          </p:cNvPr>
          <p:cNvSpPr txBox="1"/>
          <p:nvPr/>
        </p:nvSpPr>
        <p:spPr>
          <a:xfrm>
            <a:off x="213470" y="216087"/>
            <a:ext cx="11489905" cy="913182"/>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Light" panose="020F0302020204030204"/>
                <a:ea typeface="+mn-ea"/>
                <a:cs typeface="+mn-cs"/>
              </a:rPr>
              <a:t>Monthly Meeting (January)</a:t>
            </a:r>
          </a:p>
        </p:txBody>
      </p:sp>
      <p:pic>
        <p:nvPicPr>
          <p:cNvPr id="23" name="Picture 22">
            <a:extLst>
              <a:ext uri="{FF2B5EF4-FFF2-40B4-BE49-F238E27FC236}">
                <a16:creationId xmlns:a16="http://schemas.microsoft.com/office/drawing/2014/main" id="{5A2C6E02-4848-8231-B17B-8B67481CBF91}"/>
              </a:ext>
            </a:extLst>
          </p:cNvPr>
          <p:cNvPicPr>
            <a:picLocks noChangeAspect="1"/>
          </p:cNvPicPr>
          <p:nvPr/>
        </p:nvPicPr>
        <p:blipFill>
          <a:blip r:embed="rId3"/>
          <a:stretch>
            <a:fillRect/>
          </a:stretch>
        </p:blipFill>
        <p:spPr>
          <a:xfrm>
            <a:off x="213470" y="1672391"/>
            <a:ext cx="2128116" cy="862426"/>
          </a:xfrm>
          <a:prstGeom prst="rect">
            <a:avLst/>
          </a:prstGeom>
        </p:spPr>
      </p:pic>
      <p:sp>
        <p:nvSpPr>
          <p:cNvPr id="29" name="TextBox 28">
            <a:extLst>
              <a:ext uri="{FF2B5EF4-FFF2-40B4-BE49-F238E27FC236}">
                <a16:creationId xmlns:a16="http://schemas.microsoft.com/office/drawing/2014/main" id="{9F2662CA-5D27-4A25-6671-C5D58064B20B}"/>
              </a:ext>
            </a:extLst>
          </p:cNvPr>
          <p:cNvSpPr txBox="1"/>
          <p:nvPr/>
        </p:nvSpPr>
        <p:spPr>
          <a:xfrm>
            <a:off x="6724352" y="4717807"/>
            <a:ext cx="5000616" cy="164660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Tw Cen MT" panose="020B06020201040206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CRYdata Solutions: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Cassandra Forlani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Ruwindhu Dilanga Chandraratne Hettige Don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Yi-Chen Hsiao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5C30713-1D69-49CC-B0BB-B214BFE43329}"/>
              </a:ext>
            </a:extLst>
          </p:cNvPr>
          <p:cNvPicPr>
            <a:picLocks noChangeAspect="1"/>
          </p:cNvPicPr>
          <p:nvPr/>
        </p:nvPicPr>
        <p:blipFill>
          <a:blip r:embed="rId4"/>
          <a:stretch>
            <a:fillRect/>
          </a:stretch>
        </p:blipFill>
        <p:spPr>
          <a:xfrm>
            <a:off x="2341587" y="1504302"/>
            <a:ext cx="3312082" cy="1252906"/>
          </a:xfrm>
          <a:prstGeom prst="rect">
            <a:avLst/>
          </a:prstGeom>
        </p:spPr>
      </p:pic>
      <p:pic>
        <p:nvPicPr>
          <p:cNvPr id="1026" name="Picture 2" descr="Free photos of Beach">
            <a:extLst>
              <a:ext uri="{FF2B5EF4-FFF2-40B4-BE49-F238E27FC236}">
                <a16:creationId xmlns:a16="http://schemas.microsoft.com/office/drawing/2014/main" id="{97F15C4B-C6F1-420C-AE3D-F5B9F6E3A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905" y="2925297"/>
            <a:ext cx="5503766" cy="36634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3BFA71-97E9-4F9C-84D7-07CF5F92C747}"/>
              </a:ext>
            </a:extLst>
          </p:cNvPr>
          <p:cNvSpPr txBox="1"/>
          <p:nvPr/>
        </p:nvSpPr>
        <p:spPr>
          <a:xfrm>
            <a:off x="401967" y="6395692"/>
            <a:ext cx="881973" cy="246221"/>
          </a:xfrm>
          <a:prstGeom prst="rect">
            <a:avLst/>
          </a:prstGeom>
          <a:noFill/>
        </p:spPr>
        <p:txBody>
          <a:bodyPr wrap="none" rtlCol="0">
            <a:spAutoFit/>
          </a:bodyPr>
          <a:lstStyle/>
          <a:p>
            <a:r>
              <a:rPr lang="en-CA" sz="1000">
                <a:solidFill>
                  <a:schemeClr val="bg1"/>
                </a:solidFill>
              </a:rPr>
              <a:t>12019 (2016)</a:t>
            </a:r>
          </a:p>
        </p:txBody>
      </p:sp>
    </p:spTree>
    <p:extLst>
      <p:ext uri="{BB962C8B-B14F-4D97-AF65-F5344CB8AC3E}">
        <p14:creationId xmlns:p14="http://schemas.microsoft.com/office/powerpoint/2010/main" val="422013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4" name="Rectangle 3">
            <a:extLst>
              <a:ext uri="{FF2B5EF4-FFF2-40B4-BE49-F238E27FC236}">
                <a16:creationId xmlns:a16="http://schemas.microsoft.com/office/drawing/2014/main" id="{E95AE9DE-E5D7-447B-B8F4-5F4C1CF5AF52}"/>
              </a:ext>
            </a:extLst>
          </p:cNvPr>
          <p:cNvSpPr/>
          <p:nvPr/>
        </p:nvSpPr>
        <p:spPr>
          <a:xfrm>
            <a:off x="1" y="0"/>
            <a:ext cx="4166314" cy="690307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fr-FR" sz="3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CF3CB8C5-546C-4615-BC72-09E14B667D36}"/>
              </a:ext>
            </a:extLst>
          </p:cNvPr>
          <p:cNvSpPr txBox="1"/>
          <p:nvPr/>
        </p:nvSpPr>
        <p:spPr>
          <a:xfrm>
            <a:off x="826467" y="2782091"/>
            <a:ext cx="2513380" cy="64690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R="0" lvl="0" algn="l" defTabSz="457200" rtl="0" eaLnBrk="1" fontAlgn="auto" latinLnBrk="0" hangingPunct="1">
              <a:lnSpc>
                <a:spcPct val="150000"/>
              </a:lnSpc>
              <a:spcBef>
                <a:spcPts val="0"/>
              </a:spcBef>
              <a:spcAft>
                <a:spcPts val="0"/>
              </a:spcAft>
              <a:buClrTx/>
              <a:buSzTx/>
              <a:tabLst/>
              <a:defRPr/>
            </a:pPr>
            <a:r>
              <a:rPr kumimoji="0" lang="en-US" sz="3200" i="0" u="none" strike="noStrike" kern="1200" cap="none" spc="0" normalizeH="0" baseline="0" noProof="0">
                <a:ln>
                  <a:noFill/>
                </a:ln>
                <a:solidFill>
                  <a:srgbClr val="1D9A78"/>
                </a:solidFill>
                <a:effectLst/>
                <a:uLnTx/>
                <a:uFillTx/>
                <a:latin typeface="Segoe UI" panose="020B0502040204020203" pitchFamily="34" charset="0"/>
                <a:ea typeface="+mn-ea"/>
                <a:cs typeface="Segoe UI" panose="020B0502040204020203" pitchFamily="34" charset="0"/>
              </a:rPr>
              <a:t>Total velocity</a:t>
            </a:r>
          </a:p>
        </p:txBody>
      </p:sp>
      <p:sp>
        <p:nvSpPr>
          <p:cNvPr id="11" name="Title 1">
            <a:extLst>
              <a:ext uri="{FF2B5EF4-FFF2-40B4-BE49-F238E27FC236}">
                <a16:creationId xmlns:a16="http://schemas.microsoft.com/office/drawing/2014/main" id="{3FEE13CD-21BB-4921-8822-8F9D3B5545B4}"/>
              </a:ext>
            </a:extLst>
          </p:cNvPr>
          <p:cNvSpPr txBox="1">
            <a:spLocks/>
          </p:cNvSpPr>
          <p:nvPr/>
        </p:nvSpPr>
        <p:spPr>
          <a:xfrm>
            <a:off x="150578" y="273980"/>
            <a:ext cx="3865159" cy="12170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a:solidFill>
                  <a:schemeClr val="bg1">
                    <a:lumMod val="95000"/>
                  </a:schemeClr>
                </a:solidFill>
                <a:latin typeface="Segoe UI" panose="020B0502040204020203" pitchFamily="34" charset="0"/>
                <a:ea typeface="Segoe UI Black" panose="020B0A02040204020203" pitchFamily="34" charset="0"/>
                <a:cs typeface="Segoe UI" panose="020B0502040204020203" pitchFamily="34" charset="0"/>
              </a:rPr>
              <a:t>Addition of two calculations</a:t>
            </a:r>
          </a:p>
        </p:txBody>
      </p:sp>
      <p:pic>
        <p:nvPicPr>
          <p:cNvPr id="1026" name="Picture 2" descr="image">
            <a:extLst>
              <a:ext uri="{FF2B5EF4-FFF2-40B4-BE49-F238E27FC236}">
                <a16:creationId xmlns:a16="http://schemas.microsoft.com/office/drawing/2014/main" id="{9739FE28-015A-4F76-8C44-CDF6B8D3A2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190"/>
          <a:stretch/>
        </p:blipFill>
        <p:spPr bwMode="auto">
          <a:xfrm>
            <a:off x="2328727" y="5261633"/>
            <a:ext cx="9852338" cy="13223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5147F15-92EE-483A-934D-B8EA3925C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2378" y="171029"/>
            <a:ext cx="7819622" cy="4964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789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4" name="Rectangle 3">
            <a:extLst>
              <a:ext uri="{FF2B5EF4-FFF2-40B4-BE49-F238E27FC236}">
                <a16:creationId xmlns:a16="http://schemas.microsoft.com/office/drawing/2014/main" id="{E95AE9DE-E5D7-447B-B8F4-5F4C1CF5AF52}"/>
              </a:ext>
            </a:extLst>
          </p:cNvPr>
          <p:cNvSpPr/>
          <p:nvPr/>
        </p:nvSpPr>
        <p:spPr>
          <a:xfrm>
            <a:off x="1" y="0"/>
            <a:ext cx="4166314" cy="690307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fr-FR" sz="3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CF3CB8C5-546C-4615-BC72-09E14B667D36}"/>
              </a:ext>
            </a:extLst>
          </p:cNvPr>
          <p:cNvSpPr txBox="1"/>
          <p:nvPr/>
        </p:nvSpPr>
        <p:spPr>
          <a:xfrm>
            <a:off x="826467" y="2782091"/>
            <a:ext cx="2513380" cy="64690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R="0" lvl="0" algn="l" defTabSz="457200" rtl="0" eaLnBrk="1" fontAlgn="auto" latinLnBrk="0" hangingPunct="1">
              <a:lnSpc>
                <a:spcPct val="150000"/>
              </a:lnSpc>
              <a:spcBef>
                <a:spcPts val="0"/>
              </a:spcBef>
              <a:spcAft>
                <a:spcPts val="0"/>
              </a:spcAft>
              <a:buClrTx/>
              <a:buSzTx/>
              <a:tabLst/>
              <a:defRPr/>
            </a:pPr>
            <a:r>
              <a:rPr kumimoji="0" lang="en-US" sz="3200" i="0" u="none" strike="noStrike" kern="1200" cap="none" spc="0" normalizeH="0" baseline="0" noProof="0">
                <a:ln>
                  <a:noFill/>
                </a:ln>
                <a:solidFill>
                  <a:srgbClr val="1D9A78"/>
                </a:solidFill>
                <a:effectLst/>
                <a:uLnTx/>
                <a:uFillTx/>
                <a:latin typeface="Segoe UI" panose="020B0502040204020203" pitchFamily="34" charset="0"/>
                <a:ea typeface="+mn-ea"/>
                <a:cs typeface="Segoe UI" panose="020B0502040204020203" pitchFamily="34" charset="0"/>
              </a:rPr>
              <a:t>Direction</a:t>
            </a:r>
          </a:p>
        </p:txBody>
      </p:sp>
      <p:sp>
        <p:nvSpPr>
          <p:cNvPr id="11" name="Title 1">
            <a:extLst>
              <a:ext uri="{FF2B5EF4-FFF2-40B4-BE49-F238E27FC236}">
                <a16:creationId xmlns:a16="http://schemas.microsoft.com/office/drawing/2014/main" id="{3FEE13CD-21BB-4921-8822-8F9D3B5545B4}"/>
              </a:ext>
            </a:extLst>
          </p:cNvPr>
          <p:cNvSpPr txBox="1">
            <a:spLocks/>
          </p:cNvSpPr>
          <p:nvPr/>
        </p:nvSpPr>
        <p:spPr>
          <a:xfrm>
            <a:off x="150578" y="273980"/>
            <a:ext cx="3865159" cy="121705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a:solidFill>
                  <a:schemeClr val="bg1">
                    <a:lumMod val="95000"/>
                  </a:schemeClr>
                </a:solidFill>
                <a:latin typeface="Segoe UI" panose="020B0502040204020203" pitchFamily="34" charset="0"/>
                <a:ea typeface="Segoe UI Black" panose="020B0A02040204020203" pitchFamily="34" charset="0"/>
                <a:cs typeface="Segoe UI" panose="020B0502040204020203" pitchFamily="34" charset="0"/>
              </a:rPr>
              <a:t>Addition of two calculations</a:t>
            </a:r>
          </a:p>
        </p:txBody>
      </p:sp>
      <p:pic>
        <p:nvPicPr>
          <p:cNvPr id="9" name="Picture 2" descr="image">
            <a:extLst>
              <a:ext uri="{FF2B5EF4-FFF2-40B4-BE49-F238E27FC236}">
                <a16:creationId xmlns:a16="http://schemas.microsoft.com/office/drawing/2014/main" id="{C3098BB9-C0CD-4A9F-97D5-C0B34AA251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296"/>
          <a:stretch/>
        </p:blipFill>
        <p:spPr bwMode="auto">
          <a:xfrm>
            <a:off x="2352540" y="5261633"/>
            <a:ext cx="9839459" cy="132238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87F0F35-8B15-4C61-AAA8-29059CA28E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7291" y="172024"/>
            <a:ext cx="7884708" cy="494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480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8D43100-AE00-D7AC-60F5-DBE942D96EE4}"/>
              </a:ext>
            </a:extLst>
          </p:cNvPr>
          <p:cNvCxnSpPr/>
          <p:nvPr/>
        </p:nvCxnSpPr>
        <p:spPr>
          <a:xfrm>
            <a:off x="5808288" y="16951"/>
            <a:ext cx="0" cy="68604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915D08C-BB55-A29D-440F-9C6E9B2F695D}"/>
              </a:ext>
            </a:extLst>
          </p:cNvPr>
          <p:cNvCxnSpPr/>
          <p:nvPr/>
        </p:nvCxnSpPr>
        <p:spPr>
          <a:xfrm>
            <a:off x="3499" y="3428998"/>
            <a:ext cx="121885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F637DC4-6948-EDB1-78CD-7B52E85B9427}"/>
              </a:ext>
            </a:extLst>
          </p:cNvPr>
          <p:cNvPicPr>
            <a:picLocks noChangeAspect="1"/>
          </p:cNvPicPr>
          <p:nvPr/>
        </p:nvPicPr>
        <p:blipFill rotWithShape="1">
          <a:blip r:embed="rId2"/>
          <a:srcRect l="2744" t="2873" r="3665"/>
          <a:stretch/>
        </p:blipFill>
        <p:spPr>
          <a:xfrm>
            <a:off x="-1" y="0"/>
            <a:ext cx="5787697" cy="3322039"/>
          </a:xfrm>
          <a:prstGeom prst="rect">
            <a:avLst/>
          </a:prstGeom>
        </p:spPr>
      </p:pic>
      <p:pic>
        <p:nvPicPr>
          <p:cNvPr id="3" name="Picture 2">
            <a:extLst>
              <a:ext uri="{FF2B5EF4-FFF2-40B4-BE49-F238E27FC236}">
                <a16:creationId xmlns:a16="http://schemas.microsoft.com/office/drawing/2014/main" id="{218EFF27-D133-8447-C241-F4B2B4C22D9C}"/>
              </a:ext>
            </a:extLst>
          </p:cNvPr>
          <p:cNvPicPr>
            <a:picLocks noChangeAspect="1"/>
          </p:cNvPicPr>
          <p:nvPr/>
        </p:nvPicPr>
        <p:blipFill>
          <a:blip r:embed="rId3"/>
          <a:stretch>
            <a:fillRect/>
          </a:stretch>
        </p:blipFill>
        <p:spPr>
          <a:xfrm>
            <a:off x="29135" y="3445949"/>
            <a:ext cx="5779153" cy="3322039"/>
          </a:xfrm>
          <a:prstGeom prst="rect">
            <a:avLst/>
          </a:prstGeom>
        </p:spPr>
      </p:pic>
      <p:pic>
        <p:nvPicPr>
          <p:cNvPr id="4" name="Picture 3">
            <a:extLst>
              <a:ext uri="{FF2B5EF4-FFF2-40B4-BE49-F238E27FC236}">
                <a16:creationId xmlns:a16="http://schemas.microsoft.com/office/drawing/2014/main" id="{86B3D16B-AFF6-52F2-20EA-1B7A2AD156F0}"/>
              </a:ext>
            </a:extLst>
          </p:cNvPr>
          <p:cNvPicPr>
            <a:picLocks noChangeAspect="1"/>
          </p:cNvPicPr>
          <p:nvPr/>
        </p:nvPicPr>
        <p:blipFill rotWithShape="1">
          <a:blip r:embed="rId4"/>
          <a:srcRect l="4473" r="5962"/>
          <a:stretch/>
        </p:blipFill>
        <p:spPr>
          <a:xfrm>
            <a:off x="5828881" y="0"/>
            <a:ext cx="6333982" cy="3428998"/>
          </a:xfrm>
          <a:prstGeom prst="rect">
            <a:avLst/>
          </a:prstGeom>
        </p:spPr>
      </p:pic>
      <p:pic>
        <p:nvPicPr>
          <p:cNvPr id="9" name="Picture 8">
            <a:extLst>
              <a:ext uri="{FF2B5EF4-FFF2-40B4-BE49-F238E27FC236}">
                <a16:creationId xmlns:a16="http://schemas.microsoft.com/office/drawing/2014/main" id="{C065EBD4-A9E2-FAEE-8F58-61A0C8DCE1AE}"/>
              </a:ext>
            </a:extLst>
          </p:cNvPr>
          <p:cNvPicPr>
            <a:picLocks noChangeAspect="1"/>
          </p:cNvPicPr>
          <p:nvPr/>
        </p:nvPicPr>
        <p:blipFill rotWithShape="1">
          <a:blip r:embed="rId5"/>
          <a:srcRect l="1364" t="2171" r="5465" b="4735"/>
          <a:stretch/>
        </p:blipFill>
        <p:spPr>
          <a:xfrm>
            <a:off x="5828880" y="3445949"/>
            <a:ext cx="6363120" cy="3322037"/>
          </a:xfrm>
          <a:prstGeom prst="rect">
            <a:avLst/>
          </a:prstGeom>
        </p:spPr>
      </p:pic>
      <p:sp>
        <p:nvSpPr>
          <p:cNvPr id="11" name="TextBox 10">
            <a:extLst>
              <a:ext uri="{FF2B5EF4-FFF2-40B4-BE49-F238E27FC236}">
                <a16:creationId xmlns:a16="http://schemas.microsoft.com/office/drawing/2014/main" id="{E435B18F-C91A-FD4B-9ADD-8B82AE40A5B5}"/>
              </a:ext>
            </a:extLst>
          </p:cNvPr>
          <p:cNvSpPr txBox="1"/>
          <p:nvPr/>
        </p:nvSpPr>
        <p:spPr>
          <a:xfrm>
            <a:off x="5092118" y="3098388"/>
            <a:ext cx="1585578" cy="369332"/>
          </a:xfrm>
          <a:prstGeom prst="rect">
            <a:avLst/>
          </a:prstGeom>
          <a:solidFill>
            <a:srgbClr val="00B0F0"/>
          </a:solidFill>
        </p:spPr>
        <p:txBody>
          <a:bodyPr wrap="square" rtlCol="0">
            <a:spAutoFit/>
          </a:bodyPr>
          <a:lstStyle/>
          <a:p>
            <a:r>
              <a:rPr lang="en-US"/>
              <a:t>Overall Visuals</a:t>
            </a:r>
            <a:endParaRPr lang="en-CA"/>
          </a:p>
        </p:txBody>
      </p:sp>
      <p:sp>
        <p:nvSpPr>
          <p:cNvPr id="12" name="TextBox 11">
            <a:extLst>
              <a:ext uri="{FF2B5EF4-FFF2-40B4-BE49-F238E27FC236}">
                <a16:creationId xmlns:a16="http://schemas.microsoft.com/office/drawing/2014/main" id="{530D42E4-4625-CC85-2D90-A4DCB0DF75D5}"/>
              </a:ext>
            </a:extLst>
          </p:cNvPr>
          <p:cNvSpPr txBox="1"/>
          <p:nvPr/>
        </p:nvSpPr>
        <p:spPr>
          <a:xfrm>
            <a:off x="8742348" y="-2"/>
            <a:ext cx="3461699" cy="215444"/>
          </a:xfrm>
          <a:prstGeom prst="rect">
            <a:avLst/>
          </a:prstGeom>
          <a:solidFill>
            <a:srgbClr val="FFFF00"/>
          </a:solidFill>
        </p:spPr>
        <p:txBody>
          <a:bodyPr wrap="square" rtlCol="0">
            <a:spAutoFit/>
          </a:bodyPr>
          <a:lstStyle/>
          <a:p>
            <a:r>
              <a:rPr lang="en-US" sz="800">
                <a:latin typeface="Times New Roman" panose="02020603050405020304" pitchFamily="18" charset="0"/>
                <a:cs typeface="Times New Roman" panose="02020603050405020304" pitchFamily="18" charset="0"/>
              </a:rPr>
              <a:t>Note: “No missing values” means the entire dataset is cleaned of missing values</a:t>
            </a:r>
            <a:endParaRPr lang="en-CA" sz="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2099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935E4-0927-C625-DF9D-60F0C3D2BE8B}"/>
              </a:ext>
            </a:extLst>
          </p:cNvPr>
          <p:cNvPicPr>
            <a:picLocks noChangeAspect="1"/>
          </p:cNvPicPr>
          <p:nvPr/>
        </p:nvPicPr>
        <p:blipFill>
          <a:blip r:embed="rId2"/>
          <a:stretch>
            <a:fillRect/>
          </a:stretch>
        </p:blipFill>
        <p:spPr>
          <a:xfrm>
            <a:off x="5791197" y="3574947"/>
            <a:ext cx="6397303" cy="3284255"/>
          </a:xfrm>
          <a:prstGeom prst="rect">
            <a:avLst/>
          </a:prstGeom>
        </p:spPr>
      </p:pic>
      <p:pic>
        <p:nvPicPr>
          <p:cNvPr id="6" name="Picture 5">
            <a:extLst>
              <a:ext uri="{FF2B5EF4-FFF2-40B4-BE49-F238E27FC236}">
                <a16:creationId xmlns:a16="http://schemas.microsoft.com/office/drawing/2014/main" id="{F47426DE-D584-A1FC-B649-41624ED867A6}"/>
              </a:ext>
            </a:extLst>
          </p:cNvPr>
          <p:cNvPicPr>
            <a:picLocks noChangeAspect="1"/>
          </p:cNvPicPr>
          <p:nvPr/>
        </p:nvPicPr>
        <p:blipFill>
          <a:blip r:embed="rId3"/>
          <a:stretch>
            <a:fillRect/>
          </a:stretch>
        </p:blipFill>
        <p:spPr>
          <a:xfrm>
            <a:off x="5825378" y="-2409"/>
            <a:ext cx="6397304" cy="3412050"/>
          </a:xfrm>
          <a:prstGeom prst="rect">
            <a:avLst/>
          </a:prstGeom>
        </p:spPr>
      </p:pic>
      <p:pic>
        <p:nvPicPr>
          <p:cNvPr id="7" name="Picture 6">
            <a:extLst>
              <a:ext uri="{FF2B5EF4-FFF2-40B4-BE49-F238E27FC236}">
                <a16:creationId xmlns:a16="http://schemas.microsoft.com/office/drawing/2014/main" id="{69E261D1-0D90-EE99-F7D4-275FED56221A}"/>
              </a:ext>
            </a:extLst>
          </p:cNvPr>
          <p:cNvPicPr>
            <a:picLocks noChangeAspect="1"/>
          </p:cNvPicPr>
          <p:nvPr/>
        </p:nvPicPr>
        <p:blipFill>
          <a:blip r:embed="rId4"/>
          <a:stretch>
            <a:fillRect/>
          </a:stretch>
        </p:blipFill>
        <p:spPr>
          <a:xfrm>
            <a:off x="0" y="3429000"/>
            <a:ext cx="5791197" cy="3412049"/>
          </a:xfrm>
          <a:prstGeom prst="rect">
            <a:avLst/>
          </a:prstGeom>
        </p:spPr>
      </p:pic>
      <p:pic>
        <p:nvPicPr>
          <p:cNvPr id="8" name="Picture 7">
            <a:extLst>
              <a:ext uri="{FF2B5EF4-FFF2-40B4-BE49-F238E27FC236}">
                <a16:creationId xmlns:a16="http://schemas.microsoft.com/office/drawing/2014/main" id="{4FED2CBF-CF15-A99A-B43D-C124B40E15F3}"/>
              </a:ext>
            </a:extLst>
          </p:cNvPr>
          <p:cNvPicPr>
            <a:picLocks noChangeAspect="1"/>
          </p:cNvPicPr>
          <p:nvPr/>
        </p:nvPicPr>
        <p:blipFill rotWithShape="1">
          <a:blip r:embed="rId5"/>
          <a:srcRect t="1129"/>
          <a:stretch/>
        </p:blipFill>
        <p:spPr>
          <a:xfrm>
            <a:off x="-2" y="-2409"/>
            <a:ext cx="5791199" cy="3392690"/>
          </a:xfrm>
          <a:prstGeom prst="rect">
            <a:avLst/>
          </a:prstGeom>
        </p:spPr>
      </p:pic>
      <p:cxnSp>
        <p:nvCxnSpPr>
          <p:cNvPr id="10" name="Straight Connector 9">
            <a:extLst>
              <a:ext uri="{FF2B5EF4-FFF2-40B4-BE49-F238E27FC236}">
                <a16:creationId xmlns:a16="http://schemas.microsoft.com/office/drawing/2014/main" id="{58D43100-AE00-D7AC-60F5-DBE942D96EE4}"/>
              </a:ext>
            </a:extLst>
          </p:cNvPr>
          <p:cNvCxnSpPr/>
          <p:nvPr/>
        </p:nvCxnSpPr>
        <p:spPr>
          <a:xfrm>
            <a:off x="5808288" y="16951"/>
            <a:ext cx="0" cy="68604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915D08C-BB55-A29D-440F-9C6E9B2F695D}"/>
              </a:ext>
            </a:extLst>
          </p:cNvPr>
          <p:cNvCxnSpPr/>
          <p:nvPr/>
        </p:nvCxnSpPr>
        <p:spPr>
          <a:xfrm>
            <a:off x="-2" y="3407542"/>
            <a:ext cx="121885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DA654E-5078-F06F-6531-FCEDF9DE94FC}"/>
              </a:ext>
            </a:extLst>
          </p:cNvPr>
          <p:cNvSpPr txBox="1"/>
          <p:nvPr/>
        </p:nvSpPr>
        <p:spPr>
          <a:xfrm>
            <a:off x="4981660" y="3205615"/>
            <a:ext cx="1593006" cy="369332"/>
          </a:xfrm>
          <a:prstGeom prst="rect">
            <a:avLst/>
          </a:prstGeom>
          <a:solidFill>
            <a:srgbClr val="00B0F0"/>
          </a:solidFill>
        </p:spPr>
        <p:txBody>
          <a:bodyPr wrap="square" rtlCol="0">
            <a:spAutoFit/>
          </a:bodyPr>
          <a:lstStyle/>
          <a:p>
            <a:r>
              <a:rPr lang="en-US"/>
              <a:t>Week 1 Visuals</a:t>
            </a:r>
            <a:endParaRPr lang="en-CA"/>
          </a:p>
        </p:txBody>
      </p:sp>
    </p:spTree>
    <p:extLst>
      <p:ext uri="{BB962C8B-B14F-4D97-AF65-F5344CB8AC3E}">
        <p14:creationId xmlns:p14="http://schemas.microsoft.com/office/powerpoint/2010/main" val="720587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5E53BC-6305-2670-0512-34AAC0F5DB33}"/>
              </a:ext>
            </a:extLst>
          </p:cNvPr>
          <p:cNvPicPr>
            <a:picLocks noChangeAspect="1"/>
          </p:cNvPicPr>
          <p:nvPr/>
        </p:nvPicPr>
        <p:blipFill rotWithShape="1">
          <a:blip r:embed="rId2"/>
          <a:srcRect r="1190"/>
          <a:stretch/>
        </p:blipFill>
        <p:spPr>
          <a:xfrm>
            <a:off x="2454" y="16569"/>
            <a:ext cx="5757334" cy="3351556"/>
          </a:xfrm>
          <a:prstGeom prst="rect">
            <a:avLst/>
          </a:prstGeom>
        </p:spPr>
      </p:pic>
      <p:cxnSp>
        <p:nvCxnSpPr>
          <p:cNvPr id="10" name="Straight Connector 9">
            <a:extLst>
              <a:ext uri="{FF2B5EF4-FFF2-40B4-BE49-F238E27FC236}">
                <a16:creationId xmlns:a16="http://schemas.microsoft.com/office/drawing/2014/main" id="{58D43100-AE00-D7AC-60F5-DBE942D96EE4}"/>
              </a:ext>
            </a:extLst>
          </p:cNvPr>
          <p:cNvCxnSpPr/>
          <p:nvPr/>
        </p:nvCxnSpPr>
        <p:spPr>
          <a:xfrm>
            <a:off x="5808288" y="16951"/>
            <a:ext cx="0" cy="68604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915D08C-BB55-A29D-440F-9C6E9B2F695D}"/>
              </a:ext>
            </a:extLst>
          </p:cNvPr>
          <p:cNvCxnSpPr/>
          <p:nvPr/>
        </p:nvCxnSpPr>
        <p:spPr>
          <a:xfrm>
            <a:off x="3499" y="3383013"/>
            <a:ext cx="121885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361C9B3-6D03-DB77-3372-A1ED7EBA939D}"/>
              </a:ext>
            </a:extLst>
          </p:cNvPr>
          <p:cNvPicPr>
            <a:picLocks noChangeAspect="1"/>
          </p:cNvPicPr>
          <p:nvPr/>
        </p:nvPicPr>
        <p:blipFill rotWithShape="1">
          <a:blip r:embed="rId3"/>
          <a:srcRect l="2401" t="2020" r="706"/>
          <a:stretch/>
        </p:blipFill>
        <p:spPr>
          <a:xfrm>
            <a:off x="5854331" y="3555582"/>
            <a:ext cx="6267757" cy="3321778"/>
          </a:xfrm>
          <a:prstGeom prst="rect">
            <a:avLst/>
          </a:prstGeom>
        </p:spPr>
      </p:pic>
      <p:pic>
        <p:nvPicPr>
          <p:cNvPr id="4" name="Picture 3">
            <a:extLst>
              <a:ext uri="{FF2B5EF4-FFF2-40B4-BE49-F238E27FC236}">
                <a16:creationId xmlns:a16="http://schemas.microsoft.com/office/drawing/2014/main" id="{82AAC252-898C-ECF1-EB7F-3C3F1383583F}"/>
              </a:ext>
            </a:extLst>
          </p:cNvPr>
          <p:cNvPicPr>
            <a:picLocks noChangeAspect="1"/>
          </p:cNvPicPr>
          <p:nvPr/>
        </p:nvPicPr>
        <p:blipFill>
          <a:blip r:embed="rId4"/>
          <a:stretch>
            <a:fillRect/>
          </a:stretch>
        </p:blipFill>
        <p:spPr>
          <a:xfrm>
            <a:off x="4909" y="3506438"/>
            <a:ext cx="5757336" cy="3351562"/>
          </a:xfrm>
          <a:prstGeom prst="rect">
            <a:avLst/>
          </a:prstGeom>
        </p:spPr>
      </p:pic>
      <p:pic>
        <p:nvPicPr>
          <p:cNvPr id="3" name="Picture 2">
            <a:extLst>
              <a:ext uri="{FF2B5EF4-FFF2-40B4-BE49-F238E27FC236}">
                <a16:creationId xmlns:a16="http://schemas.microsoft.com/office/drawing/2014/main" id="{297E1759-15EF-51B9-E76E-EFCB69B73D7D}"/>
              </a:ext>
            </a:extLst>
          </p:cNvPr>
          <p:cNvPicPr>
            <a:picLocks noChangeAspect="1"/>
          </p:cNvPicPr>
          <p:nvPr/>
        </p:nvPicPr>
        <p:blipFill rotWithShape="1">
          <a:blip r:embed="rId5"/>
          <a:srcRect l="2034" r="2319"/>
          <a:stretch/>
        </p:blipFill>
        <p:spPr>
          <a:xfrm>
            <a:off x="5854333" y="0"/>
            <a:ext cx="6337668" cy="3298307"/>
          </a:xfrm>
          <a:prstGeom prst="rect">
            <a:avLst/>
          </a:prstGeom>
        </p:spPr>
      </p:pic>
      <p:sp>
        <p:nvSpPr>
          <p:cNvPr id="17" name="TextBox 16">
            <a:extLst>
              <a:ext uri="{FF2B5EF4-FFF2-40B4-BE49-F238E27FC236}">
                <a16:creationId xmlns:a16="http://schemas.microsoft.com/office/drawing/2014/main" id="{53DA654E-5078-F06F-6531-FCEDF9DE94FC}"/>
              </a:ext>
            </a:extLst>
          </p:cNvPr>
          <p:cNvSpPr txBox="1"/>
          <p:nvPr/>
        </p:nvSpPr>
        <p:spPr>
          <a:xfrm>
            <a:off x="4952708" y="3166890"/>
            <a:ext cx="1602638" cy="369332"/>
          </a:xfrm>
          <a:prstGeom prst="rect">
            <a:avLst/>
          </a:prstGeom>
          <a:solidFill>
            <a:srgbClr val="00B0F0"/>
          </a:solidFill>
        </p:spPr>
        <p:txBody>
          <a:bodyPr wrap="square" rtlCol="0">
            <a:spAutoFit/>
          </a:bodyPr>
          <a:lstStyle/>
          <a:p>
            <a:r>
              <a:rPr lang="en-US"/>
              <a:t>Week 2 Visuals</a:t>
            </a:r>
            <a:endParaRPr lang="en-CA"/>
          </a:p>
        </p:txBody>
      </p:sp>
    </p:spTree>
    <p:extLst>
      <p:ext uri="{BB962C8B-B14F-4D97-AF65-F5344CB8AC3E}">
        <p14:creationId xmlns:p14="http://schemas.microsoft.com/office/powerpoint/2010/main" val="9031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2F8147-47D7-4944-A263-A6F8F66BCC9C}"/>
              </a:ext>
            </a:extLst>
          </p:cNvPr>
          <p:cNvSpPr/>
          <p:nvPr/>
        </p:nvSpPr>
        <p:spPr>
          <a:xfrm>
            <a:off x="0" y="0"/>
            <a:ext cx="12192000" cy="11992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Title 1">
            <a:extLst>
              <a:ext uri="{FF2B5EF4-FFF2-40B4-BE49-F238E27FC236}">
                <a16:creationId xmlns:a16="http://schemas.microsoft.com/office/drawing/2014/main" id="{0C11B9FA-12E8-5C32-B803-993D32931155}"/>
              </a:ext>
            </a:extLst>
          </p:cNvPr>
          <p:cNvSpPr>
            <a:spLocks noGrp="1"/>
          </p:cNvSpPr>
          <p:nvPr>
            <p:ph type="title"/>
          </p:nvPr>
        </p:nvSpPr>
        <p:spPr>
          <a:xfrm>
            <a:off x="1713485" y="265331"/>
            <a:ext cx="8778280" cy="668550"/>
          </a:xfrm>
        </p:spPr>
        <p:txBody>
          <a:bodyPr>
            <a:normAutofit fontScale="90000"/>
          </a:bodyPr>
          <a:lstStyle/>
          <a:p>
            <a:r>
              <a:rPr lang="en-CA" i="0">
                <a:solidFill>
                  <a:schemeClr val="bg1"/>
                </a:solidFill>
                <a:effectLst/>
                <a:latin typeface="Helvetica Neue"/>
              </a:rPr>
              <a:t>Missing Pattern: from Jun to Oct 2022</a:t>
            </a:r>
            <a:endParaRPr lang="en-CA">
              <a:solidFill>
                <a:schemeClr val="bg1"/>
              </a:solidFill>
            </a:endParaRPr>
          </a:p>
        </p:txBody>
      </p:sp>
      <p:sp>
        <p:nvSpPr>
          <p:cNvPr id="3" name="Content Placeholder 2">
            <a:extLst>
              <a:ext uri="{FF2B5EF4-FFF2-40B4-BE49-F238E27FC236}">
                <a16:creationId xmlns:a16="http://schemas.microsoft.com/office/drawing/2014/main" id="{9CCF137D-E801-83AC-1149-6596CDF1209D}"/>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84EC5B2F-0030-D1BF-5A9F-CF633A8D8A36}"/>
              </a:ext>
            </a:extLst>
          </p:cNvPr>
          <p:cNvPicPr>
            <a:picLocks noChangeAspect="1"/>
          </p:cNvPicPr>
          <p:nvPr/>
        </p:nvPicPr>
        <p:blipFill>
          <a:blip r:embed="rId2"/>
          <a:stretch>
            <a:fillRect/>
          </a:stretch>
        </p:blipFill>
        <p:spPr>
          <a:xfrm>
            <a:off x="517756" y="1667979"/>
            <a:ext cx="11156487" cy="4899173"/>
          </a:xfrm>
          <a:prstGeom prst="rect">
            <a:avLst/>
          </a:prstGeom>
        </p:spPr>
      </p:pic>
    </p:spTree>
    <p:extLst>
      <p:ext uri="{BB962C8B-B14F-4D97-AF65-F5344CB8AC3E}">
        <p14:creationId xmlns:p14="http://schemas.microsoft.com/office/powerpoint/2010/main" val="311414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9ED1B3E-8290-4A9B-B793-D89069B05B3D}"/>
              </a:ext>
            </a:extLst>
          </p:cNvPr>
          <p:cNvSpPr/>
          <p:nvPr/>
        </p:nvSpPr>
        <p:spPr>
          <a:xfrm>
            <a:off x="0" y="0"/>
            <a:ext cx="12192000" cy="11992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Title 1">
            <a:extLst>
              <a:ext uri="{FF2B5EF4-FFF2-40B4-BE49-F238E27FC236}">
                <a16:creationId xmlns:a16="http://schemas.microsoft.com/office/drawing/2014/main" id="{DF784B2C-2D43-AF10-9B8A-FC1F321A18A1}"/>
              </a:ext>
            </a:extLst>
          </p:cNvPr>
          <p:cNvSpPr>
            <a:spLocks noGrp="1"/>
          </p:cNvSpPr>
          <p:nvPr>
            <p:ph type="title"/>
          </p:nvPr>
        </p:nvSpPr>
        <p:spPr>
          <a:xfrm>
            <a:off x="1830795" y="220030"/>
            <a:ext cx="8530410" cy="759152"/>
          </a:xfrm>
        </p:spPr>
        <p:txBody>
          <a:bodyPr/>
          <a:lstStyle/>
          <a:p>
            <a:r>
              <a:rPr lang="en-CA" i="0">
                <a:solidFill>
                  <a:schemeClr val="bg1"/>
                </a:solidFill>
                <a:effectLst/>
                <a:latin typeface="Helvetica Neue"/>
              </a:rPr>
              <a:t>Missing Patterns: </a:t>
            </a:r>
            <a:r>
              <a:rPr lang="en-CA" sz="2800" i="0">
                <a:solidFill>
                  <a:schemeClr val="bg1"/>
                </a:solidFill>
                <a:effectLst/>
                <a:latin typeface="Helvetica Neue"/>
              </a:rPr>
              <a:t>by Day, Week, Month</a:t>
            </a:r>
            <a:endParaRPr lang="en-CA" sz="2800">
              <a:solidFill>
                <a:schemeClr val="bg1"/>
              </a:solidFill>
            </a:endParaRPr>
          </a:p>
        </p:txBody>
      </p:sp>
      <p:pic>
        <p:nvPicPr>
          <p:cNvPr id="5" name="Picture 4">
            <a:extLst>
              <a:ext uri="{FF2B5EF4-FFF2-40B4-BE49-F238E27FC236}">
                <a16:creationId xmlns:a16="http://schemas.microsoft.com/office/drawing/2014/main" id="{A1EAA0F6-91B2-F2A2-97C2-5730969937EC}"/>
              </a:ext>
            </a:extLst>
          </p:cNvPr>
          <p:cNvPicPr>
            <a:picLocks noChangeAspect="1"/>
          </p:cNvPicPr>
          <p:nvPr/>
        </p:nvPicPr>
        <p:blipFill>
          <a:blip r:embed="rId2"/>
          <a:stretch>
            <a:fillRect/>
          </a:stretch>
        </p:blipFill>
        <p:spPr>
          <a:xfrm>
            <a:off x="333060" y="1315342"/>
            <a:ext cx="5244175" cy="2528737"/>
          </a:xfrm>
          <a:prstGeom prst="rect">
            <a:avLst/>
          </a:prstGeom>
        </p:spPr>
      </p:pic>
      <p:sp>
        <p:nvSpPr>
          <p:cNvPr id="8" name="Rectangle 7">
            <a:extLst>
              <a:ext uri="{FF2B5EF4-FFF2-40B4-BE49-F238E27FC236}">
                <a16:creationId xmlns:a16="http://schemas.microsoft.com/office/drawing/2014/main" id="{7E94D0DA-D691-9F55-1DFC-0695DF4FA0D6}"/>
              </a:ext>
            </a:extLst>
          </p:cNvPr>
          <p:cNvSpPr/>
          <p:nvPr/>
        </p:nvSpPr>
        <p:spPr>
          <a:xfrm>
            <a:off x="249544" y="1837136"/>
            <a:ext cx="805398" cy="399671"/>
          </a:xfrm>
          <a:prstGeom prst="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a:solidFill>
                  <a:srgbClr val="278975"/>
                </a:solidFill>
              </a:rPr>
              <a:t>Day 1</a:t>
            </a:r>
          </a:p>
        </p:txBody>
      </p:sp>
      <p:pic>
        <p:nvPicPr>
          <p:cNvPr id="10" name="Picture 9">
            <a:extLst>
              <a:ext uri="{FF2B5EF4-FFF2-40B4-BE49-F238E27FC236}">
                <a16:creationId xmlns:a16="http://schemas.microsoft.com/office/drawing/2014/main" id="{41F3223B-C8A5-6FC2-5EAF-0C56EA16022A}"/>
              </a:ext>
            </a:extLst>
          </p:cNvPr>
          <p:cNvPicPr>
            <a:picLocks noChangeAspect="1"/>
          </p:cNvPicPr>
          <p:nvPr/>
        </p:nvPicPr>
        <p:blipFill>
          <a:blip r:embed="rId3"/>
          <a:stretch>
            <a:fillRect/>
          </a:stretch>
        </p:blipFill>
        <p:spPr>
          <a:xfrm>
            <a:off x="6326869" y="1315342"/>
            <a:ext cx="5633754" cy="2710509"/>
          </a:xfrm>
          <a:prstGeom prst="rect">
            <a:avLst/>
          </a:prstGeom>
        </p:spPr>
      </p:pic>
      <p:sp>
        <p:nvSpPr>
          <p:cNvPr id="11" name="Rectangle 10">
            <a:extLst>
              <a:ext uri="{FF2B5EF4-FFF2-40B4-BE49-F238E27FC236}">
                <a16:creationId xmlns:a16="http://schemas.microsoft.com/office/drawing/2014/main" id="{690B6B52-2A59-714C-1C07-29BEE639744B}"/>
              </a:ext>
            </a:extLst>
          </p:cNvPr>
          <p:cNvSpPr/>
          <p:nvPr/>
        </p:nvSpPr>
        <p:spPr>
          <a:xfrm>
            <a:off x="6326869" y="1837137"/>
            <a:ext cx="805398" cy="399671"/>
          </a:xfrm>
          <a:prstGeom prst="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a:solidFill>
                  <a:srgbClr val="278975"/>
                </a:solidFill>
              </a:rPr>
              <a:t>Day 2</a:t>
            </a:r>
          </a:p>
        </p:txBody>
      </p:sp>
      <p:pic>
        <p:nvPicPr>
          <p:cNvPr id="13" name="Picture 12">
            <a:extLst>
              <a:ext uri="{FF2B5EF4-FFF2-40B4-BE49-F238E27FC236}">
                <a16:creationId xmlns:a16="http://schemas.microsoft.com/office/drawing/2014/main" id="{F067142A-090A-ACA9-8B0B-76F644E20BCA}"/>
              </a:ext>
            </a:extLst>
          </p:cNvPr>
          <p:cNvPicPr>
            <a:picLocks noChangeAspect="1"/>
          </p:cNvPicPr>
          <p:nvPr/>
        </p:nvPicPr>
        <p:blipFill>
          <a:blip r:embed="rId4"/>
          <a:stretch>
            <a:fillRect/>
          </a:stretch>
        </p:blipFill>
        <p:spPr>
          <a:xfrm>
            <a:off x="333060" y="4025851"/>
            <a:ext cx="5189674" cy="2548984"/>
          </a:xfrm>
          <a:prstGeom prst="rect">
            <a:avLst/>
          </a:prstGeom>
        </p:spPr>
      </p:pic>
      <p:sp>
        <p:nvSpPr>
          <p:cNvPr id="14" name="Rectangle 13">
            <a:extLst>
              <a:ext uri="{FF2B5EF4-FFF2-40B4-BE49-F238E27FC236}">
                <a16:creationId xmlns:a16="http://schemas.microsoft.com/office/drawing/2014/main" id="{B7FDF19F-CDB0-7336-72D7-9317D8B6F3F2}"/>
              </a:ext>
            </a:extLst>
          </p:cNvPr>
          <p:cNvSpPr/>
          <p:nvPr/>
        </p:nvSpPr>
        <p:spPr>
          <a:xfrm>
            <a:off x="249544" y="4621194"/>
            <a:ext cx="901026" cy="399671"/>
          </a:xfrm>
          <a:prstGeom prst="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a:solidFill>
                  <a:srgbClr val="278975"/>
                </a:solidFill>
              </a:rPr>
              <a:t>Week 1</a:t>
            </a:r>
          </a:p>
        </p:txBody>
      </p:sp>
      <p:pic>
        <p:nvPicPr>
          <p:cNvPr id="16" name="Picture 15">
            <a:extLst>
              <a:ext uri="{FF2B5EF4-FFF2-40B4-BE49-F238E27FC236}">
                <a16:creationId xmlns:a16="http://schemas.microsoft.com/office/drawing/2014/main" id="{0AA56C8A-4467-4549-0A65-F05079470C18}"/>
              </a:ext>
            </a:extLst>
          </p:cNvPr>
          <p:cNvPicPr>
            <a:picLocks noChangeAspect="1"/>
          </p:cNvPicPr>
          <p:nvPr/>
        </p:nvPicPr>
        <p:blipFill>
          <a:blip r:embed="rId5"/>
          <a:stretch>
            <a:fillRect/>
          </a:stretch>
        </p:blipFill>
        <p:spPr>
          <a:xfrm>
            <a:off x="6326869" y="4025851"/>
            <a:ext cx="5633755" cy="2658992"/>
          </a:xfrm>
          <a:prstGeom prst="rect">
            <a:avLst/>
          </a:prstGeom>
        </p:spPr>
      </p:pic>
      <p:sp>
        <p:nvSpPr>
          <p:cNvPr id="17" name="Rectangle 16">
            <a:extLst>
              <a:ext uri="{FF2B5EF4-FFF2-40B4-BE49-F238E27FC236}">
                <a16:creationId xmlns:a16="http://schemas.microsoft.com/office/drawing/2014/main" id="{2EE3535A-2B4F-A293-4B30-94327B09C980}"/>
              </a:ext>
            </a:extLst>
          </p:cNvPr>
          <p:cNvSpPr/>
          <p:nvPr/>
        </p:nvSpPr>
        <p:spPr>
          <a:xfrm>
            <a:off x="6338980" y="4547646"/>
            <a:ext cx="1042831" cy="399671"/>
          </a:xfrm>
          <a:prstGeom prst="rect">
            <a:avLst/>
          </a:prstGeom>
          <a:solidFill>
            <a:schemeClr val="bg1"/>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a:solidFill>
                  <a:srgbClr val="278975"/>
                </a:solidFill>
              </a:rPr>
              <a:t>Month 1</a:t>
            </a:r>
          </a:p>
        </p:txBody>
      </p:sp>
    </p:spTree>
    <p:extLst>
      <p:ext uri="{BB962C8B-B14F-4D97-AF65-F5344CB8AC3E}">
        <p14:creationId xmlns:p14="http://schemas.microsoft.com/office/powerpoint/2010/main" val="120695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9ED1B3E-8290-4A9B-B793-D89069B05B3D}"/>
              </a:ext>
            </a:extLst>
          </p:cNvPr>
          <p:cNvSpPr/>
          <p:nvPr/>
        </p:nvSpPr>
        <p:spPr>
          <a:xfrm>
            <a:off x="0" y="0"/>
            <a:ext cx="12192000" cy="11992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Title 1">
            <a:extLst>
              <a:ext uri="{FF2B5EF4-FFF2-40B4-BE49-F238E27FC236}">
                <a16:creationId xmlns:a16="http://schemas.microsoft.com/office/drawing/2014/main" id="{DF784B2C-2D43-AF10-9B8A-FC1F321A18A1}"/>
              </a:ext>
            </a:extLst>
          </p:cNvPr>
          <p:cNvSpPr>
            <a:spLocks noGrp="1"/>
          </p:cNvSpPr>
          <p:nvPr>
            <p:ph type="title"/>
          </p:nvPr>
        </p:nvSpPr>
        <p:spPr>
          <a:xfrm>
            <a:off x="1368938" y="223220"/>
            <a:ext cx="9454125" cy="759152"/>
          </a:xfrm>
        </p:spPr>
        <p:txBody>
          <a:bodyPr>
            <a:normAutofit fontScale="90000"/>
          </a:bodyPr>
          <a:lstStyle/>
          <a:p>
            <a:r>
              <a:rPr lang="en-CA" i="0">
                <a:solidFill>
                  <a:schemeClr val="bg1"/>
                </a:solidFill>
                <a:effectLst/>
                <a:latin typeface="Helvetica Neue"/>
              </a:rPr>
              <a:t>After Thursday Jan 26 Technical meeting</a:t>
            </a:r>
            <a:endParaRPr lang="en-CA" sz="2800">
              <a:solidFill>
                <a:schemeClr val="bg1"/>
              </a:solidFill>
            </a:endParaRPr>
          </a:p>
        </p:txBody>
      </p:sp>
      <p:sp>
        <p:nvSpPr>
          <p:cNvPr id="3" name="TextBox 2">
            <a:extLst>
              <a:ext uri="{FF2B5EF4-FFF2-40B4-BE49-F238E27FC236}">
                <a16:creationId xmlns:a16="http://schemas.microsoft.com/office/drawing/2014/main" id="{B2A8308B-A82E-4233-B02A-AE02209FC22B}"/>
              </a:ext>
            </a:extLst>
          </p:cNvPr>
          <p:cNvSpPr txBox="1"/>
          <p:nvPr/>
        </p:nvSpPr>
        <p:spPr>
          <a:xfrm>
            <a:off x="614725" y="1526146"/>
            <a:ext cx="4032194" cy="369332"/>
          </a:xfrm>
          <a:prstGeom prst="rect">
            <a:avLst/>
          </a:prstGeom>
          <a:noFill/>
        </p:spPr>
        <p:txBody>
          <a:bodyPr wrap="none" lIns="91440" tIns="45720" rIns="91440" bIns="45720" rtlCol="0" anchor="t">
            <a:spAutoFit/>
          </a:bodyPr>
          <a:lstStyle/>
          <a:p>
            <a:r>
              <a:rPr lang="en-CA" b="1">
                <a:cs typeface="Calibri"/>
              </a:rPr>
              <a:t>Wind Direction Frequency Distribution 1</a:t>
            </a:r>
            <a:endParaRPr lang="en-US" b="1">
              <a:cs typeface="Calibri"/>
            </a:endParaRPr>
          </a:p>
        </p:txBody>
      </p:sp>
      <p:sp>
        <p:nvSpPr>
          <p:cNvPr id="6" name="TextBox 5">
            <a:extLst>
              <a:ext uri="{FF2B5EF4-FFF2-40B4-BE49-F238E27FC236}">
                <a16:creationId xmlns:a16="http://schemas.microsoft.com/office/drawing/2014/main" id="{B9EB2BDF-6961-FBFC-2098-055988ABED95}"/>
              </a:ext>
            </a:extLst>
          </p:cNvPr>
          <p:cNvSpPr txBox="1"/>
          <p:nvPr/>
        </p:nvSpPr>
        <p:spPr>
          <a:xfrm>
            <a:off x="612228" y="2267607"/>
            <a:ext cx="38599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Sub-dataset with WVHT and APD: 2614 rows (5% missing)</a:t>
            </a:r>
          </a:p>
        </p:txBody>
      </p:sp>
      <p:pic>
        <p:nvPicPr>
          <p:cNvPr id="7" name="Picture 7" descr="Chart&#10;&#10;Description automatically generated">
            <a:extLst>
              <a:ext uri="{FF2B5EF4-FFF2-40B4-BE49-F238E27FC236}">
                <a16:creationId xmlns:a16="http://schemas.microsoft.com/office/drawing/2014/main" id="{107A6BFE-9627-597B-E307-76AF7405EDF2}"/>
              </a:ext>
            </a:extLst>
          </p:cNvPr>
          <p:cNvPicPr>
            <a:picLocks noChangeAspect="1"/>
          </p:cNvPicPr>
          <p:nvPr/>
        </p:nvPicPr>
        <p:blipFill>
          <a:blip r:embed="rId2"/>
          <a:stretch>
            <a:fillRect/>
          </a:stretch>
        </p:blipFill>
        <p:spPr>
          <a:xfrm>
            <a:off x="4639003" y="1876365"/>
            <a:ext cx="6776544" cy="4405926"/>
          </a:xfrm>
          <a:prstGeom prst="rect">
            <a:avLst/>
          </a:prstGeom>
        </p:spPr>
      </p:pic>
    </p:spTree>
    <p:extLst>
      <p:ext uri="{BB962C8B-B14F-4D97-AF65-F5344CB8AC3E}">
        <p14:creationId xmlns:p14="http://schemas.microsoft.com/office/powerpoint/2010/main" val="3040447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9ED1B3E-8290-4A9B-B793-D89069B05B3D}"/>
              </a:ext>
            </a:extLst>
          </p:cNvPr>
          <p:cNvSpPr/>
          <p:nvPr/>
        </p:nvSpPr>
        <p:spPr>
          <a:xfrm>
            <a:off x="0" y="0"/>
            <a:ext cx="12192000" cy="11992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Title 1">
            <a:extLst>
              <a:ext uri="{FF2B5EF4-FFF2-40B4-BE49-F238E27FC236}">
                <a16:creationId xmlns:a16="http://schemas.microsoft.com/office/drawing/2014/main" id="{DF784B2C-2D43-AF10-9B8A-FC1F321A18A1}"/>
              </a:ext>
            </a:extLst>
          </p:cNvPr>
          <p:cNvSpPr>
            <a:spLocks noGrp="1"/>
          </p:cNvSpPr>
          <p:nvPr>
            <p:ph type="title"/>
          </p:nvPr>
        </p:nvSpPr>
        <p:spPr>
          <a:xfrm>
            <a:off x="1276172" y="223220"/>
            <a:ext cx="9639656" cy="759152"/>
          </a:xfrm>
        </p:spPr>
        <p:txBody>
          <a:bodyPr>
            <a:normAutofit fontScale="90000"/>
          </a:bodyPr>
          <a:lstStyle/>
          <a:p>
            <a:r>
              <a:rPr lang="en-CA" i="0">
                <a:solidFill>
                  <a:schemeClr val="bg1"/>
                </a:solidFill>
                <a:effectLst/>
                <a:latin typeface="Helvetica Neue"/>
              </a:rPr>
              <a:t>After Thursday Jan 26 Technical meeting</a:t>
            </a:r>
            <a:endParaRPr lang="en-CA" sz="2800">
              <a:solidFill>
                <a:schemeClr val="bg1"/>
              </a:solidFill>
            </a:endParaRPr>
          </a:p>
        </p:txBody>
      </p:sp>
      <p:sp>
        <p:nvSpPr>
          <p:cNvPr id="6" name="TextBox 5">
            <a:extLst>
              <a:ext uri="{FF2B5EF4-FFF2-40B4-BE49-F238E27FC236}">
                <a16:creationId xmlns:a16="http://schemas.microsoft.com/office/drawing/2014/main" id="{1252AC7D-BB9D-58E4-85F3-A046728C23C6}"/>
              </a:ext>
            </a:extLst>
          </p:cNvPr>
          <p:cNvSpPr txBox="1"/>
          <p:nvPr/>
        </p:nvSpPr>
        <p:spPr>
          <a:xfrm>
            <a:off x="614725" y="1526146"/>
            <a:ext cx="4032194" cy="369332"/>
          </a:xfrm>
          <a:prstGeom prst="rect">
            <a:avLst/>
          </a:prstGeom>
          <a:noFill/>
        </p:spPr>
        <p:txBody>
          <a:bodyPr wrap="none" lIns="91440" tIns="45720" rIns="91440" bIns="45720" rtlCol="0" anchor="t">
            <a:spAutoFit/>
          </a:bodyPr>
          <a:lstStyle/>
          <a:p>
            <a:r>
              <a:rPr lang="en-CA" b="1">
                <a:cs typeface="Calibri"/>
              </a:rPr>
              <a:t>Wind Direction Frequency Distribution 2</a:t>
            </a:r>
            <a:endParaRPr lang="en-US" b="1"/>
          </a:p>
        </p:txBody>
      </p:sp>
      <p:sp>
        <p:nvSpPr>
          <p:cNvPr id="8" name="TextBox 7">
            <a:extLst>
              <a:ext uri="{FF2B5EF4-FFF2-40B4-BE49-F238E27FC236}">
                <a16:creationId xmlns:a16="http://schemas.microsoft.com/office/drawing/2014/main" id="{1116E68D-ABDE-A388-CADE-4645409E1A73}"/>
              </a:ext>
            </a:extLst>
          </p:cNvPr>
          <p:cNvSpPr txBox="1"/>
          <p:nvPr/>
        </p:nvSpPr>
        <p:spPr>
          <a:xfrm>
            <a:off x="612228" y="2267607"/>
            <a:ext cx="38599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Sub-dataset with DPD and MWD : </a:t>
            </a:r>
          </a:p>
          <a:p>
            <a:r>
              <a:rPr lang="en-US">
                <a:ea typeface="+mn-lt"/>
                <a:cs typeface="+mn-lt"/>
              </a:rPr>
              <a:t>1819 rows</a:t>
            </a:r>
            <a:r>
              <a:rPr lang="en-US">
                <a:latin typeface="Calibri"/>
                <a:cs typeface="Calibri"/>
              </a:rPr>
              <a:t> (34% missing)</a:t>
            </a:r>
          </a:p>
        </p:txBody>
      </p:sp>
      <p:pic>
        <p:nvPicPr>
          <p:cNvPr id="10" name="Picture 10" descr="Chart&#10;&#10;Description automatically generated">
            <a:extLst>
              <a:ext uri="{FF2B5EF4-FFF2-40B4-BE49-F238E27FC236}">
                <a16:creationId xmlns:a16="http://schemas.microsoft.com/office/drawing/2014/main" id="{1F2341AF-9848-F1B4-8FD5-122C9A1E82F3}"/>
              </a:ext>
            </a:extLst>
          </p:cNvPr>
          <p:cNvPicPr>
            <a:picLocks noChangeAspect="1"/>
          </p:cNvPicPr>
          <p:nvPr/>
        </p:nvPicPr>
        <p:blipFill>
          <a:blip r:embed="rId2"/>
          <a:stretch>
            <a:fillRect/>
          </a:stretch>
        </p:blipFill>
        <p:spPr>
          <a:xfrm>
            <a:off x="4593021" y="1900154"/>
            <a:ext cx="7019597" cy="4555414"/>
          </a:xfrm>
          <a:prstGeom prst="rect">
            <a:avLst/>
          </a:prstGeom>
        </p:spPr>
      </p:pic>
    </p:spTree>
    <p:extLst>
      <p:ext uri="{BB962C8B-B14F-4D97-AF65-F5344CB8AC3E}">
        <p14:creationId xmlns:p14="http://schemas.microsoft.com/office/powerpoint/2010/main" val="3814251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D05D9A-6AF7-4878-9B69-B5CCE2DDBCCE}"/>
              </a:ext>
            </a:extLst>
          </p:cNvPr>
          <p:cNvSpPr/>
          <p:nvPr/>
        </p:nvSpPr>
        <p:spPr>
          <a:xfrm>
            <a:off x="167446" y="215445"/>
            <a:ext cx="11886902" cy="63448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fontAlgn="base"/>
            <a:endParaRPr lang="en-CA" sz="1600" b="0" i="0">
              <a:solidFill>
                <a:schemeClr val="bg1"/>
              </a:solidFill>
              <a:effectLst/>
              <a:latin typeface="Segoe UI" panose="020B0502040204020203" pitchFamily="34" charset="0"/>
            </a:endParaRPr>
          </a:p>
        </p:txBody>
      </p:sp>
      <p:sp>
        <p:nvSpPr>
          <p:cNvPr id="7" name="TextBox 6">
            <a:extLst>
              <a:ext uri="{FF2B5EF4-FFF2-40B4-BE49-F238E27FC236}">
                <a16:creationId xmlns:a16="http://schemas.microsoft.com/office/drawing/2014/main" id="{B704E90E-2454-44C0-B57D-9A629BCA3C52}"/>
              </a:ext>
            </a:extLst>
          </p:cNvPr>
          <p:cNvSpPr txBox="1"/>
          <p:nvPr/>
        </p:nvSpPr>
        <p:spPr>
          <a:xfrm>
            <a:off x="1946437" y="615790"/>
            <a:ext cx="8296424" cy="591509"/>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lang="en-CA" sz="3200" u="sng">
                <a:solidFill>
                  <a:schemeClr val="bg1"/>
                </a:solidFill>
                <a:latin typeface="Segoe UI"/>
                <a:cs typeface="Segoe UI"/>
              </a:rPr>
              <a:t>Correlation between variables on Public Data</a:t>
            </a:r>
            <a:endParaRPr lang="en-CA" sz="3200" i="0" u="sng" strike="noStrike" kern="1200" cap="none" spc="0" normalizeH="0" baseline="0">
              <a:ln>
                <a:noFill/>
              </a:ln>
              <a:solidFill>
                <a:schemeClr val="bg1"/>
              </a:solidFill>
              <a:effectLst/>
              <a:uLnTx/>
              <a:uFillTx/>
              <a:latin typeface="Segoe UI"/>
              <a:cs typeface="Segoe UI"/>
            </a:endParaRPr>
          </a:p>
        </p:txBody>
      </p:sp>
      <p:pic>
        <p:nvPicPr>
          <p:cNvPr id="11" name="Picture 10">
            <a:extLst>
              <a:ext uri="{FF2B5EF4-FFF2-40B4-BE49-F238E27FC236}">
                <a16:creationId xmlns:a16="http://schemas.microsoft.com/office/drawing/2014/main" id="{7A571FCD-7BD1-4EA2-7239-CB4A312D3AD6}"/>
              </a:ext>
            </a:extLst>
          </p:cNvPr>
          <p:cNvPicPr>
            <a:picLocks noChangeAspect="1"/>
          </p:cNvPicPr>
          <p:nvPr/>
        </p:nvPicPr>
        <p:blipFill>
          <a:blip r:embed="rId3"/>
          <a:stretch>
            <a:fillRect/>
          </a:stretch>
        </p:blipFill>
        <p:spPr>
          <a:xfrm>
            <a:off x="630574" y="1651643"/>
            <a:ext cx="4519052" cy="4541914"/>
          </a:xfrm>
          <a:prstGeom prst="rect">
            <a:avLst/>
          </a:prstGeom>
        </p:spPr>
      </p:pic>
      <p:pic>
        <p:nvPicPr>
          <p:cNvPr id="13" name="Picture 12">
            <a:extLst>
              <a:ext uri="{FF2B5EF4-FFF2-40B4-BE49-F238E27FC236}">
                <a16:creationId xmlns:a16="http://schemas.microsoft.com/office/drawing/2014/main" id="{1EB33ED2-9FF3-57CF-453E-E18839CF06DC}"/>
              </a:ext>
            </a:extLst>
          </p:cNvPr>
          <p:cNvPicPr>
            <a:picLocks noChangeAspect="1"/>
          </p:cNvPicPr>
          <p:nvPr/>
        </p:nvPicPr>
        <p:blipFill>
          <a:blip r:embed="rId4"/>
          <a:stretch>
            <a:fillRect/>
          </a:stretch>
        </p:blipFill>
        <p:spPr>
          <a:xfrm>
            <a:off x="7433344" y="1649655"/>
            <a:ext cx="4304478" cy="4541914"/>
          </a:xfrm>
          <a:prstGeom prst="rect">
            <a:avLst/>
          </a:prstGeom>
        </p:spPr>
      </p:pic>
    </p:spTree>
    <p:extLst>
      <p:ext uri="{BB962C8B-B14F-4D97-AF65-F5344CB8AC3E}">
        <p14:creationId xmlns:p14="http://schemas.microsoft.com/office/powerpoint/2010/main" val="250509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9D6276-AD7D-F7F9-306F-EDD3CAB59C9C}"/>
              </a:ext>
            </a:extLst>
          </p:cNvPr>
          <p:cNvSpPr/>
          <p:nvPr/>
        </p:nvSpPr>
        <p:spPr>
          <a:xfrm>
            <a:off x="0" y="15812"/>
            <a:ext cx="12192000" cy="160771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128" name="TextBox 127">
            <a:extLst>
              <a:ext uri="{FF2B5EF4-FFF2-40B4-BE49-F238E27FC236}">
                <a16:creationId xmlns:a16="http://schemas.microsoft.com/office/drawing/2014/main" id="{C5C61FAB-8389-4533-9405-148EEFFBC688}"/>
              </a:ext>
            </a:extLst>
          </p:cNvPr>
          <p:cNvSpPr txBox="1"/>
          <p:nvPr/>
        </p:nvSpPr>
        <p:spPr>
          <a:xfrm>
            <a:off x="1139702" y="780795"/>
            <a:ext cx="2508700"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schemeClr val="bg1"/>
                </a:solidFill>
                <a:effectLst/>
                <a:uLnTx/>
                <a:uFillTx/>
                <a:latin typeface="Segoe UI" panose="020B0502040204020203" pitchFamily="34" charset="0"/>
                <a:ea typeface="Helvetica Neue Normal" charset="0"/>
                <a:cs typeface="Segoe UI" panose="020B0502040204020203" pitchFamily="34" charset="0"/>
              </a:rPr>
              <a:t>Agenda</a:t>
            </a:r>
          </a:p>
        </p:txBody>
      </p:sp>
      <p:pic>
        <p:nvPicPr>
          <p:cNvPr id="1026" name="Picture 2" descr="Free Person Writing on a Planner Stock Photo">
            <a:extLst>
              <a:ext uri="{FF2B5EF4-FFF2-40B4-BE49-F238E27FC236}">
                <a16:creationId xmlns:a16="http://schemas.microsoft.com/office/drawing/2014/main" id="{285B2D98-4DD9-44A3-BA3A-42EAEF764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23528"/>
            <a:ext cx="12191999" cy="523447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71F0A31-5038-C383-0577-566A9D633D1D}"/>
              </a:ext>
            </a:extLst>
          </p:cNvPr>
          <p:cNvSpPr/>
          <p:nvPr/>
        </p:nvSpPr>
        <p:spPr>
          <a:xfrm>
            <a:off x="0" y="1623528"/>
            <a:ext cx="12222378" cy="5226960"/>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2931F15-A2B0-4BDA-9C47-636B6A5671F5}"/>
              </a:ext>
            </a:extLst>
          </p:cNvPr>
          <p:cNvSpPr txBox="1"/>
          <p:nvPr/>
        </p:nvSpPr>
        <p:spPr>
          <a:xfrm>
            <a:off x="-90152" y="6615535"/>
            <a:ext cx="1069524" cy="246221"/>
          </a:xfrm>
          <a:prstGeom prst="rect">
            <a:avLst/>
          </a:prstGeom>
          <a:noFill/>
        </p:spPr>
        <p:txBody>
          <a:bodyPr wrap="none" rtlCol="0">
            <a:spAutoFit/>
          </a:bodyPr>
          <a:lstStyle/>
          <a:p>
            <a:r>
              <a:rPr lang="en-CA" sz="1000"/>
              <a:t>Grabowska (n.d.)</a:t>
            </a:r>
          </a:p>
        </p:txBody>
      </p:sp>
      <p:pic>
        <p:nvPicPr>
          <p:cNvPr id="4" name="Picture 4" descr="Table&#10;&#10;Description automatically generated">
            <a:extLst>
              <a:ext uri="{FF2B5EF4-FFF2-40B4-BE49-F238E27FC236}">
                <a16:creationId xmlns:a16="http://schemas.microsoft.com/office/drawing/2014/main" id="{643DDAAB-1F3A-F164-C14B-EC575018D982}"/>
              </a:ext>
            </a:extLst>
          </p:cNvPr>
          <p:cNvPicPr>
            <a:picLocks noChangeAspect="1"/>
          </p:cNvPicPr>
          <p:nvPr/>
        </p:nvPicPr>
        <p:blipFill>
          <a:blip r:embed="rId4"/>
          <a:stretch>
            <a:fillRect/>
          </a:stretch>
        </p:blipFill>
        <p:spPr>
          <a:xfrm>
            <a:off x="3902765" y="1673305"/>
            <a:ext cx="4419600" cy="5141408"/>
          </a:xfrm>
          <a:prstGeom prst="rect">
            <a:avLst/>
          </a:prstGeom>
        </p:spPr>
      </p:pic>
    </p:spTree>
    <p:extLst>
      <p:ext uri="{BB962C8B-B14F-4D97-AF65-F5344CB8AC3E}">
        <p14:creationId xmlns:p14="http://schemas.microsoft.com/office/powerpoint/2010/main" val="2522003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Table 46">
            <a:extLst>
              <a:ext uri="{FF2B5EF4-FFF2-40B4-BE49-F238E27FC236}">
                <a16:creationId xmlns:a16="http://schemas.microsoft.com/office/drawing/2014/main" id="{561CE850-6F0F-48B9-A518-AA4963CAA763}"/>
              </a:ext>
            </a:extLst>
          </p:cNvPr>
          <p:cNvGraphicFramePr>
            <a:graphicFrameLocks noGrp="1"/>
          </p:cNvGraphicFramePr>
          <p:nvPr/>
        </p:nvGraphicFramePr>
        <p:xfrm>
          <a:off x="91547" y="6233260"/>
          <a:ext cx="9156446" cy="437660"/>
        </p:xfrm>
        <a:graphic>
          <a:graphicData uri="http://schemas.openxmlformats.org/drawingml/2006/table">
            <a:tbl>
              <a:tblPr firstRow="1" bandRow="1">
                <a:tableStyleId>{5C22544A-7EE6-4342-B048-85BDC9FD1C3A}</a:tableStyleId>
              </a:tblPr>
              <a:tblGrid>
                <a:gridCol w="1966341">
                  <a:extLst>
                    <a:ext uri="{9D8B030D-6E8A-4147-A177-3AD203B41FA5}">
                      <a16:colId xmlns:a16="http://schemas.microsoft.com/office/drawing/2014/main" val="965118991"/>
                    </a:ext>
                  </a:extLst>
                </a:gridCol>
                <a:gridCol w="1754503">
                  <a:extLst>
                    <a:ext uri="{9D8B030D-6E8A-4147-A177-3AD203B41FA5}">
                      <a16:colId xmlns:a16="http://schemas.microsoft.com/office/drawing/2014/main" val="3274853256"/>
                    </a:ext>
                  </a:extLst>
                </a:gridCol>
                <a:gridCol w="1915885">
                  <a:extLst>
                    <a:ext uri="{9D8B030D-6E8A-4147-A177-3AD203B41FA5}">
                      <a16:colId xmlns:a16="http://schemas.microsoft.com/office/drawing/2014/main" val="2046619392"/>
                    </a:ext>
                  </a:extLst>
                </a:gridCol>
                <a:gridCol w="1763486">
                  <a:extLst>
                    <a:ext uri="{9D8B030D-6E8A-4147-A177-3AD203B41FA5}">
                      <a16:colId xmlns:a16="http://schemas.microsoft.com/office/drawing/2014/main" val="2773449200"/>
                    </a:ext>
                  </a:extLst>
                </a:gridCol>
                <a:gridCol w="1756231">
                  <a:extLst>
                    <a:ext uri="{9D8B030D-6E8A-4147-A177-3AD203B41FA5}">
                      <a16:colId xmlns:a16="http://schemas.microsoft.com/office/drawing/2014/main" val="1033012741"/>
                    </a:ext>
                  </a:extLst>
                </a:gridCol>
              </a:tblGrid>
              <a:tr h="437660">
                <a:tc>
                  <a:txBody>
                    <a:bodyPr/>
                    <a:lstStyle/>
                    <a:p>
                      <a:pPr algn="ctr"/>
                      <a:r>
                        <a:rPr lang="en-CA">
                          <a:solidFill>
                            <a:schemeClr val="tx1"/>
                          </a:solidFill>
                        </a:rPr>
                        <a:t>Who is in charge:</a:t>
                      </a:r>
                    </a:p>
                  </a:txBody>
                  <a:tcPr>
                    <a:noFill/>
                  </a:tcPr>
                </a:tc>
                <a:tc>
                  <a:txBody>
                    <a:bodyPr/>
                    <a:lstStyle/>
                    <a:p>
                      <a:r>
                        <a:rPr lang="en-CA">
                          <a:solidFill>
                            <a:schemeClr val="bg1"/>
                          </a:solidFill>
                        </a:rPr>
                        <a:t>Cassandra</a:t>
                      </a:r>
                    </a:p>
                  </a:txBody>
                  <a:tcPr>
                    <a:solidFill>
                      <a:srgbClr val="7030A0"/>
                    </a:solidFill>
                  </a:tcPr>
                </a:tc>
                <a:tc>
                  <a:txBody>
                    <a:bodyPr/>
                    <a:lstStyle/>
                    <a:p>
                      <a:r>
                        <a:rPr lang="en-CA" err="1">
                          <a:solidFill>
                            <a:schemeClr val="bg1"/>
                          </a:solidFill>
                        </a:rPr>
                        <a:t>Ruwindhu</a:t>
                      </a:r>
                      <a:endParaRPr lang="en-CA">
                        <a:solidFill>
                          <a:schemeClr val="bg1"/>
                        </a:solidFill>
                      </a:endParaRPr>
                    </a:p>
                  </a:txBody>
                  <a:tcPr>
                    <a:solidFill>
                      <a:schemeClr val="accent5">
                        <a:lumMod val="75000"/>
                      </a:schemeClr>
                    </a:solidFill>
                  </a:tcPr>
                </a:tc>
                <a:tc>
                  <a:txBody>
                    <a:bodyPr/>
                    <a:lstStyle/>
                    <a:p>
                      <a:r>
                        <a:rPr lang="en-CA">
                          <a:solidFill>
                            <a:schemeClr val="bg1"/>
                          </a:solidFill>
                        </a:rPr>
                        <a:t>Yi-Chen</a:t>
                      </a:r>
                    </a:p>
                  </a:txBody>
                  <a:tcPr>
                    <a:solidFill>
                      <a:srgbClr val="F19D19"/>
                    </a:solidFill>
                  </a:tcPr>
                </a:tc>
                <a:tc>
                  <a:txBody>
                    <a:bodyPr/>
                    <a:lstStyle/>
                    <a:p>
                      <a:r>
                        <a:rPr lang="en-CA">
                          <a:solidFill>
                            <a:schemeClr val="bg1"/>
                          </a:solidFill>
                        </a:rPr>
                        <a:t>Whole Team</a:t>
                      </a:r>
                    </a:p>
                  </a:txBody>
                  <a:tcPr>
                    <a:solidFill>
                      <a:srgbClr val="36AFCE"/>
                    </a:solidFill>
                  </a:tcPr>
                </a:tc>
                <a:extLst>
                  <a:ext uri="{0D108BD9-81ED-4DB2-BD59-A6C34878D82A}">
                    <a16:rowId xmlns:a16="http://schemas.microsoft.com/office/drawing/2014/main" val="4060055253"/>
                  </a:ext>
                </a:extLst>
              </a:tr>
            </a:tbl>
          </a:graphicData>
        </a:graphic>
      </p:graphicFrame>
      <p:sp>
        <p:nvSpPr>
          <p:cNvPr id="48" name="Rectangle 47">
            <a:extLst>
              <a:ext uri="{FF2B5EF4-FFF2-40B4-BE49-F238E27FC236}">
                <a16:creationId xmlns:a16="http://schemas.microsoft.com/office/drawing/2014/main" id="{9BED1F39-AE71-4E9B-86D2-E5CC6BC887A2}"/>
              </a:ext>
            </a:extLst>
          </p:cNvPr>
          <p:cNvSpPr/>
          <p:nvPr/>
        </p:nvSpPr>
        <p:spPr>
          <a:xfrm>
            <a:off x="0" y="0"/>
            <a:ext cx="12192000" cy="11992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49" name="TextBox 3">
            <a:extLst>
              <a:ext uri="{FF2B5EF4-FFF2-40B4-BE49-F238E27FC236}">
                <a16:creationId xmlns:a16="http://schemas.microsoft.com/office/drawing/2014/main" id="{230DD7DB-E390-4259-BFFC-1AAE8BE19E9E}"/>
              </a:ext>
            </a:extLst>
          </p:cNvPr>
          <p:cNvSpPr txBox="1"/>
          <p:nvPr/>
        </p:nvSpPr>
        <p:spPr>
          <a:xfrm>
            <a:off x="233833" y="219810"/>
            <a:ext cx="10221268" cy="921663"/>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Implementation Plan</a:t>
            </a:r>
          </a:p>
          <a:p>
            <a:pPr marL="0" marR="0" lvl="0" indent="0" algn="r" defTabSz="914400" rtl="0" eaLnBrk="1" fontAlgn="auto" latinLnBrk="0" hangingPunct="1">
              <a:lnSpc>
                <a:spcPct val="50000"/>
              </a:lnSpc>
              <a:spcBef>
                <a:spcPts val="0"/>
              </a:spcBef>
              <a:spcAft>
                <a:spcPts val="0"/>
              </a:spcAft>
              <a:buClrTx/>
              <a:buSzTx/>
              <a:buFontTx/>
              <a:buNone/>
              <a:tabLst/>
              <a:defRPr/>
            </a:pPr>
            <a:r>
              <a:rPr kumimoji="0" lang="en-US" sz="24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Current Status: </a:t>
            </a:r>
            <a:r>
              <a:rPr kumimoji="0" lang="en-US" sz="2400" b="1" u="none" strike="noStrike" kern="1200" cap="none" spc="0" normalizeH="0" baseline="0" noProof="0">
                <a:ln>
                  <a:noFill/>
                </a:ln>
                <a:solidFill>
                  <a:srgbClr val="8BC145"/>
                </a:solidFill>
                <a:effectLst/>
                <a:uLnTx/>
                <a:uFillTx/>
                <a:latin typeface="Segoe UI" panose="020B0502040204020203" pitchFamily="34" charset="0"/>
                <a:cs typeface="Segoe UI" panose="020B0502040204020203" pitchFamily="34" charset="0"/>
              </a:rPr>
              <a:t>On track</a:t>
            </a:r>
            <a:r>
              <a:rPr kumimoji="0" lang="en-US" sz="3600" b="1" u="none" strike="noStrike" kern="1200" cap="none" spc="0" normalizeH="0" baseline="0" noProof="0">
                <a:ln>
                  <a:noFill/>
                </a:ln>
                <a:solidFill>
                  <a:srgbClr val="8BC145"/>
                </a:solidFill>
                <a:effectLst/>
                <a:uLnTx/>
                <a:uFillTx/>
                <a:latin typeface="Segoe UI" panose="020B0502040204020203" pitchFamily="34" charset="0"/>
                <a:cs typeface="Segoe UI" panose="020B0502040204020203" pitchFamily="34" charset="0"/>
              </a:rPr>
              <a:t> </a:t>
            </a:r>
          </a:p>
        </p:txBody>
      </p:sp>
      <p:grpSp>
        <p:nvGrpSpPr>
          <p:cNvPr id="27" name="Group 26">
            <a:extLst>
              <a:ext uri="{FF2B5EF4-FFF2-40B4-BE49-F238E27FC236}">
                <a16:creationId xmlns:a16="http://schemas.microsoft.com/office/drawing/2014/main" id="{49B8F45E-4AC5-459D-B048-FE9FB0EA4DBF}"/>
              </a:ext>
            </a:extLst>
          </p:cNvPr>
          <p:cNvGrpSpPr/>
          <p:nvPr/>
        </p:nvGrpSpPr>
        <p:grpSpPr>
          <a:xfrm>
            <a:off x="0" y="2589878"/>
            <a:ext cx="12003648" cy="2699792"/>
            <a:chOff x="0" y="2569078"/>
            <a:chExt cx="12003648" cy="2699792"/>
          </a:xfrm>
        </p:grpSpPr>
        <p:grpSp>
          <p:nvGrpSpPr>
            <p:cNvPr id="45" name="Group 44">
              <a:extLst>
                <a:ext uri="{FF2B5EF4-FFF2-40B4-BE49-F238E27FC236}">
                  <a16:creationId xmlns:a16="http://schemas.microsoft.com/office/drawing/2014/main" id="{817703ED-300C-40C8-B64A-9334F14BBFBB}"/>
                </a:ext>
              </a:extLst>
            </p:cNvPr>
            <p:cNvGrpSpPr/>
            <p:nvPr/>
          </p:nvGrpSpPr>
          <p:grpSpPr>
            <a:xfrm>
              <a:off x="0" y="2569078"/>
              <a:ext cx="12003648" cy="2699792"/>
              <a:chOff x="122848" y="1945351"/>
              <a:chExt cx="12003648" cy="2699792"/>
            </a:xfrm>
          </p:grpSpPr>
          <p:grpSp>
            <p:nvGrpSpPr>
              <p:cNvPr id="30" name="Group 29">
                <a:extLst>
                  <a:ext uri="{FF2B5EF4-FFF2-40B4-BE49-F238E27FC236}">
                    <a16:creationId xmlns:a16="http://schemas.microsoft.com/office/drawing/2014/main" id="{6894E0CE-E0A3-43C8-883F-D83B7C9C4862}"/>
                  </a:ext>
                </a:extLst>
              </p:cNvPr>
              <p:cNvGrpSpPr/>
              <p:nvPr/>
            </p:nvGrpSpPr>
            <p:grpSpPr>
              <a:xfrm>
                <a:off x="122848" y="1945351"/>
                <a:ext cx="12003648" cy="2283976"/>
                <a:chOff x="57533" y="2780427"/>
                <a:chExt cx="12003648" cy="2283976"/>
              </a:xfrm>
            </p:grpSpPr>
            <p:grpSp>
              <p:nvGrpSpPr>
                <p:cNvPr id="26" name="Group 25">
                  <a:extLst>
                    <a:ext uri="{FF2B5EF4-FFF2-40B4-BE49-F238E27FC236}">
                      <a16:creationId xmlns:a16="http://schemas.microsoft.com/office/drawing/2014/main" id="{1AF07A5D-A1E6-4CD2-A0D6-EF802233356B}"/>
                    </a:ext>
                  </a:extLst>
                </p:cNvPr>
                <p:cNvGrpSpPr/>
                <p:nvPr/>
              </p:nvGrpSpPr>
              <p:grpSpPr>
                <a:xfrm>
                  <a:off x="378786" y="2780427"/>
                  <a:ext cx="11682395" cy="2283976"/>
                  <a:chOff x="378786" y="1926558"/>
                  <a:chExt cx="11682395" cy="2283976"/>
                </a:xfrm>
              </p:grpSpPr>
              <p:grpSp>
                <p:nvGrpSpPr>
                  <p:cNvPr id="25" name="Group 24">
                    <a:extLst>
                      <a:ext uri="{FF2B5EF4-FFF2-40B4-BE49-F238E27FC236}">
                        <a16:creationId xmlns:a16="http://schemas.microsoft.com/office/drawing/2014/main" id="{0D118ACD-DD91-4107-B34A-33D26AC78A2E}"/>
                      </a:ext>
                    </a:extLst>
                  </p:cNvPr>
                  <p:cNvGrpSpPr/>
                  <p:nvPr/>
                </p:nvGrpSpPr>
                <p:grpSpPr>
                  <a:xfrm>
                    <a:off x="728564" y="1926558"/>
                    <a:ext cx="11332617" cy="2283976"/>
                    <a:chOff x="728564" y="1926558"/>
                    <a:chExt cx="11332617" cy="2283976"/>
                  </a:xfrm>
                </p:grpSpPr>
                <p:sp>
                  <p:nvSpPr>
                    <p:cNvPr id="12" name="TextBox 11">
                      <a:extLst>
                        <a:ext uri="{FF2B5EF4-FFF2-40B4-BE49-F238E27FC236}">
                          <a16:creationId xmlns:a16="http://schemas.microsoft.com/office/drawing/2014/main" id="{E0EC9F18-E8C3-4109-B232-125DC853C94F}"/>
                        </a:ext>
                      </a:extLst>
                    </p:cNvPr>
                    <p:cNvSpPr txBox="1"/>
                    <p:nvPr/>
                  </p:nvSpPr>
                  <p:spPr>
                    <a:xfrm>
                      <a:off x="728564" y="1926558"/>
                      <a:ext cx="1711569" cy="261610"/>
                    </a:xfrm>
                    <a:prstGeom prst="rect">
                      <a:avLst/>
                    </a:prstGeom>
                    <a:noFill/>
                  </p:spPr>
                  <p:txBody>
                    <a:bodyPr wrap="square" lIns="91440" tIns="45720" rIns="91440" bIns="45720" rtlCol="0" anchor="t">
                      <a:spAutoFit/>
                    </a:bodyPr>
                    <a:lstStyle/>
                    <a:p>
                      <a:r>
                        <a:rPr lang="en-CA" sz="1100" i="1">
                          <a:latin typeface="Segoe UI"/>
                          <a:cs typeface="Segoe UI"/>
                        </a:rPr>
                        <a:t>December 6</a:t>
                      </a:r>
                      <a:r>
                        <a:rPr lang="en-CA" sz="1100" i="1" baseline="30000">
                          <a:latin typeface="Segoe UI"/>
                          <a:cs typeface="Segoe UI"/>
                        </a:rPr>
                        <a:t>th</a:t>
                      </a:r>
                      <a:r>
                        <a:rPr lang="en-CA" sz="1100" i="1">
                          <a:latin typeface="Segoe UI"/>
                          <a:cs typeface="Segoe UI"/>
                        </a:rPr>
                        <a:t>, 2022</a:t>
                      </a:r>
                    </a:p>
                  </p:txBody>
                </p:sp>
                <p:sp>
                  <p:nvSpPr>
                    <p:cNvPr id="13" name="TextBox 12">
                      <a:extLst>
                        <a:ext uri="{FF2B5EF4-FFF2-40B4-BE49-F238E27FC236}">
                          <a16:creationId xmlns:a16="http://schemas.microsoft.com/office/drawing/2014/main" id="{48D19ACF-752E-49E5-A603-FFCFE1D36A96}"/>
                        </a:ext>
                      </a:extLst>
                    </p:cNvPr>
                    <p:cNvSpPr txBox="1"/>
                    <p:nvPr/>
                  </p:nvSpPr>
                  <p:spPr>
                    <a:xfrm>
                      <a:off x="1617098" y="3610457"/>
                      <a:ext cx="1711569" cy="261610"/>
                    </a:xfrm>
                    <a:prstGeom prst="rect">
                      <a:avLst/>
                    </a:prstGeom>
                    <a:noFill/>
                  </p:spPr>
                  <p:txBody>
                    <a:bodyPr wrap="square" rtlCol="0">
                      <a:spAutoFit/>
                    </a:bodyPr>
                    <a:lstStyle/>
                    <a:p>
                      <a:r>
                        <a:rPr lang="en-CA" sz="1100" i="1">
                          <a:latin typeface="Segoe UI" panose="020B0502040204020203" pitchFamily="34" charset="0"/>
                          <a:cs typeface="Segoe UI" panose="020B0502040204020203" pitchFamily="34" charset="0"/>
                        </a:rPr>
                        <a:t>January 12</a:t>
                      </a:r>
                      <a:r>
                        <a:rPr lang="en-CA" sz="1100" i="1" baseline="30000">
                          <a:latin typeface="Segoe UI" panose="020B0502040204020203" pitchFamily="34" charset="0"/>
                          <a:cs typeface="Segoe UI" panose="020B0502040204020203" pitchFamily="34" charset="0"/>
                        </a:rPr>
                        <a:t>th</a:t>
                      </a:r>
                      <a:r>
                        <a:rPr lang="en-CA" sz="1100" i="1">
                          <a:latin typeface="Segoe UI" panose="020B0502040204020203" pitchFamily="34" charset="0"/>
                          <a:cs typeface="Segoe UI" panose="020B0502040204020203" pitchFamily="34" charset="0"/>
                        </a:rPr>
                        <a:t>, 2023</a:t>
                      </a:r>
                    </a:p>
                  </p:txBody>
                </p:sp>
                <p:sp>
                  <p:nvSpPr>
                    <p:cNvPr id="14" name="TextBox 13">
                      <a:extLst>
                        <a:ext uri="{FF2B5EF4-FFF2-40B4-BE49-F238E27FC236}">
                          <a16:creationId xmlns:a16="http://schemas.microsoft.com/office/drawing/2014/main" id="{665251D1-B991-4669-A8A9-EA8A1BAD3B7F}"/>
                        </a:ext>
                      </a:extLst>
                    </p:cNvPr>
                    <p:cNvSpPr txBox="1"/>
                    <p:nvPr/>
                  </p:nvSpPr>
                  <p:spPr>
                    <a:xfrm>
                      <a:off x="2511123" y="1928953"/>
                      <a:ext cx="1326993" cy="261610"/>
                    </a:xfrm>
                    <a:prstGeom prst="rect">
                      <a:avLst/>
                    </a:prstGeom>
                    <a:noFill/>
                  </p:spPr>
                  <p:txBody>
                    <a:bodyPr wrap="square" lIns="91440" tIns="45720" rIns="91440" bIns="45720" rtlCol="0" anchor="t">
                      <a:spAutoFit/>
                    </a:bodyPr>
                    <a:lstStyle/>
                    <a:p>
                      <a:r>
                        <a:rPr lang="en-CA" sz="1100" i="1">
                          <a:latin typeface="Segoe UI"/>
                          <a:cs typeface="Segoe UI"/>
                        </a:rPr>
                        <a:t>January 13</a:t>
                      </a:r>
                      <a:r>
                        <a:rPr lang="en-CA" sz="1100" i="1" baseline="30000">
                          <a:latin typeface="Segoe UI"/>
                          <a:cs typeface="Segoe UI"/>
                        </a:rPr>
                        <a:t>th </a:t>
                      </a:r>
                      <a:r>
                        <a:rPr lang="en-CA" sz="1100" i="1">
                          <a:latin typeface="Segoe UI"/>
                          <a:cs typeface="Segoe UI"/>
                        </a:rPr>
                        <a:t>, 2023</a:t>
                      </a:r>
                      <a:endParaRPr lang="en-US" sz="1400"/>
                    </a:p>
                  </p:txBody>
                </p:sp>
                <p:sp>
                  <p:nvSpPr>
                    <p:cNvPr id="15" name="TextBox 14">
                      <a:extLst>
                        <a:ext uri="{FF2B5EF4-FFF2-40B4-BE49-F238E27FC236}">
                          <a16:creationId xmlns:a16="http://schemas.microsoft.com/office/drawing/2014/main" id="{8B7B28BE-3776-44AC-89F9-E7746849FC32}"/>
                        </a:ext>
                      </a:extLst>
                    </p:cNvPr>
                    <p:cNvSpPr txBox="1"/>
                    <p:nvPr/>
                  </p:nvSpPr>
                  <p:spPr>
                    <a:xfrm>
                      <a:off x="3265056" y="3601874"/>
                      <a:ext cx="1884794" cy="276999"/>
                    </a:xfrm>
                    <a:prstGeom prst="rect">
                      <a:avLst/>
                    </a:prstGeom>
                    <a:noFill/>
                  </p:spPr>
                  <p:txBody>
                    <a:bodyPr wrap="square" rtlCol="0">
                      <a:spAutoFit/>
                    </a:bodyPr>
                    <a:lstStyle/>
                    <a:p>
                      <a:r>
                        <a:rPr lang="en-CA" sz="1200" i="1">
                          <a:latin typeface="Segoe UI" panose="020B0502040204020203" pitchFamily="34" charset="0"/>
                          <a:cs typeface="Segoe UI" panose="020B0502040204020203" pitchFamily="34" charset="0"/>
                        </a:rPr>
                        <a:t>January 16</a:t>
                      </a:r>
                      <a:r>
                        <a:rPr lang="en-CA" sz="1200" i="1" baseline="30000">
                          <a:latin typeface="Segoe UI" panose="020B0502040204020203" pitchFamily="34" charset="0"/>
                          <a:cs typeface="Segoe UI" panose="020B0502040204020203" pitchFamily="34" charset="0"/>
                        </a:rPr>
                        <a:t>th</a:t>
                      </a:r>
                      <a:r>
                        <a:rPr lang="en-CA" sz="1200" i="1">
                          <a:latin typeface="Segoe UI" panose="020B0502040204020203" pitchFamily="34" charset="0"/>
                          <a:cs typeface="Segoe UI" panose="020B0502040204020203" pitchFamily="34" charset="0"/>
                        </a:rPr>
                        <a:t>, 2023</a:t>
                      </a:r>
                    </a:p>
                  </p:txBody>
                </p:sp>
                <p:sp>
                  <p:nvSpPr>
                    <p:cNvPr id="16" name="TextBox 15">
                      <a:extLst>
                        <a:ext uri="{FF2B5EF4-FFF2-40B4-BE49-F238E27FC236}">
                          <a16:creationId xmlns:a16="http://schemas.microsoft.com/office/drawing/2014/main" id="{7C23153E-18B8-4863-ADA6-6994E8C2FA33}"/>
                        </a:ext>
                      </a:extLst>
                    </p:cNvPr>
                    <p:cNvSpPr txBox="1"/>
                    <p:nvPr/>
                  </p:nvSpPr>
                  <p:spPr>
                    <a:xfrm>
                      <a:off x="4951880" y="2093361"/>
                      <a:ext cx="1475258" cy="261610"/>
                    </a:xfrm>
                    <a:prstGeom prst="rect">
                      <a:avLst/>
                    </a:prstGeom>
                    <a:noFill/>
                  </p:spPr>
                  <p:txBody>
                    <a:bodyPr wrap="square" rtlCol="0">
                      <a:spAutoFit/>
                    </a:bodyPr>
                    <a:lstStyle/>
                    <a:p>
                      <a:r>
                        <a:rPr lang="en-CA" sz="1100" i="1">
                          <a:latin typeface="Segoe UI" panose="020B0502040204020203" pitchFamily="34" charset="0"/>
                          <a:cs typeface="Segoe UI" panose="020B0502040204020203" pitchFamily="34" charset="0"/>
                        </a:rPr>
                        <a:t>January 26</a:t>
                      </a:r>
                      <a:r>
                        <a:rPr lang="en-CA" sz="1100" i="1" baseline="30000">
                          <a:latin typeface="Segoe UI" panose="020B0502040204020203" pitchFamily="34" charset="0"/>
                          <a:cs typeface="Segoe UI" panose="020B0502040204020203" pitchFamily="34" charset="0"/>
                        </a:rPr>
                        <a:t>th</a:t>
                      </a:r>
                      <a:r>
                        <a:rPr lang="en-CA" sz="1100" i="1">
                          <a:latin typeface="Segoe UI" panose="020B0502040204020203" pitchFamily="34" charset="0"/>
                          <a:cs typeface="Segoe UI" panose="020B0502040204020203" pitchFamily="34" charset="0"/>
                        </a:rPr>
                        <a:t>, 2023</a:t>
                      </a:r>
                    </a:p>
                  </p:txBody>
                </p:sp>
                <p:sp>
                  <p:nvSpPr>
                    <p:cNvPr id="17" name="TextBox 16">
                      <a:extLst>
                        <a:ext uri="{FF2B5EF4-FFF2-40B4-BE49-F238E27FC236}">
                          <a16:creationId xmlns:a16="http://schemas.microsoft.com/office/drawing/2014/main" id="{AFF69308-4D1E-4BEE-811A-413F7E729356}"/>
                        </a:ext>
                      </a:extLst>
                    </p:cNvPr>
                    <p:cNvSpPr txBox="1"/>
                    <p:nvPr/>
                  </p:nvSpPr>
                  <p:spPr>
                    <a:xfrm>
                      <a:off x="9007491" y="3621015"/>
                      <a:ext cx="1935373" cy="261610"/>
                    </a:xfrm>
                    <a:prstGeom prst="rect">
                      <a:avLst/>
                    </a:prstGeom>
                    <a:noFill/>
                  </p:spPr>
                  <p:txBody>
                    <a:bodyPr wrap="square" rtlCol="0">
                      <a:spAutoFit/>
                    </a:bodyPr>
                    <a:lstStyle/>
                    <a:p>
                      <a:r>
                        <a:rPr lang="en-CA" sz="1100" i="1">
                          <a:latin typeface="Segoe UI" panose="020B0502040204020203" pitchFamily="34" charset="0"/>
                          <a:cs typeface="Segoe UI" panose="020B0502040204020203" pitchFamily="34" charset="0"/>
                        </a:rPr>
                        <a:t>March 30</a:t>
                      </a:r>
                      <a:r>
                        <a:rPr lang="en-CA" sz="1100" i="1" baseline="30000">
                          <a:latin typeface="Segoe UI" panose="020B0502040204020203" pitchFamily="34" charset="0"/>
                          <a:cs typeface="Segoe UI" panose="020B0502040204020203" pitchFamily="34" charset="0"/>
                        </a:rPr>
                        <a:t>th</a:t>
                      </a:r>
                      <a:r>
                        <a:rPr lang="en-CA" sz="1100" i="1">
                          <a:latin typeface="Segoe UI" panose="020B0502040204020203" pitchFamily="34" charset="0"/>
                          <a:cs typeface="Segoe UI" panose="020B0502040204020203" pitchFamily="34" charset="0"/>
                        </a:rPr>
                        <a:t>, 2023</a:t>
                      </a:r>
                    </a:p>
                  </p:txBody>
                </p:sp>
                <p:sp>
                  <p:nvSpPr>
                    <p:cNvPr id="18" name="TextBox 17">
                      <a:extLst>
                        <a:ext uri="{FF2B5EF4-FFF2-40B4-BE49-F238E27FC236}">
                          <a16:creationId xmlns:a16="http://schemas.microsoft.com/office/drawing/2014/main" id="{E2F3CA5D-CBAF-4250-BEAD-ABE7F8A500A3}"/>
                        </a:ext>
                      </a:extLst>
                    </p:cNvPr>
                    <p:cNvSpPr txBox="1"/>
                    <p:nvPr/>
                  </p:nvSpPr>
                  <p:spPr>
                    <a:xfrm>
                      <a:off x="9477336" y="1967464"/>
                      <a:ext cx="1785804" cy="261610"/>
                    </a:xfrm>
                    <a:prstGeom prst="rect">
                      <a:avLst/>
                    </a:prstGeom>
                    <a:noFill/>
                  </p:spPr>
                  <p:txBody>
                    <a:bodyPr wrap="square" rtlCol="0">
                      <a:spAutoFit/>
                    </a:bodyPr>
                    <a:lstStyle/>
                    <a:p>
                      <a:r>
                        <a:rPr lang="en-CA" sz="1100" i="1">
                          <a:latin typeface="Segoe UI" panose="020B0502040204020203" pitchFamily="34" charset="0"/>
                          <a:cs typeface="Segoe UI" panose="020B0502040204020203" pitchFamily="34" charset="0"/>
                        </a:rPr>
                        <a:t>April 3</a:t>
                      </a:r>
                      <a:r>
                        <a:rPr lang="en-CA" sz="1100" i="1" baseline="30000">
                          <a:latin typeface="Segoe UI" panose="020B0502040204020203" pitchFamily="34" charset="0"/>
                          <a:cs typeface="Segoe UI" panose="020B0502040204020203" pitchFamily="34" charset="0"/>
                        </a:rPr>
                        <a:t>rd</a:t>
                      </a:r>
                      <a:r>
                        <a:rPr lang="en-CA" sz="1100" i="1">
                          <a:latin typeface="Segoe UI" panose="020B0502040204020203" pitchFamily="34" charset="0"/>
                          <a:cs typeface="Segoe UI" panose="020B0502040204020203" pitchFamily="34" charset="0"/>
                        </a:rPr>
                        <a:t>, 2023</a:t>
                      </a:r>
                    </a:p>
                  </p:txBody>
                </p:sp>
                <p:sp>
                  <p:nvSpPr>
                    <p:cNvPr id="19" name="TextBox 18">
                      <a:extLst>
                        <a:ext uri="{FF2B5EF4-FFF2-40B4-BE49-F238E27FC236}">
                          <a16:creationId xmlns:a16="http://schemas.microsoft.com/office/drawing/2014/main" id="{94EF92C0-F0DB-4552-9A60-47A404988B51}"/>
                        </a:ext>
                      </a:extLst>
                    </p:cNvPr>
                    <p:cNvSpPr txBox="1"/>
                    <p:nvPr/>
                  </p:nvSpPr>
                  <p:spPr>
                    <a:xfrm>
                      <a:off x="10349612" y="3948924"/>
                      <a:ext cx="1711569" cy="261610"/>
                    </a:xfrm>
                    <a:prstGeom prst="rect">
                      <a:avLst/>
                    </a:prstGeom>
                    <a:noFill/>
                  </p:spPr>
                  <p:txBody>
                    <a:bodyPr wrap="square" rtlCol="0">
                      <a:spAutoFit/>
                    </a:bodyPr>
                    <a:lstStyle/>
                    <a:p>
                      <a:r>
                        <a:rPr lang="en-CA" sz="1100" i="1">
                          <a:latin typeface="Segoe UI" panose="020B0502040204020203" pitchFamily="34" charset="0"/>
                          <a:cs typeface="Segoe UI" panose="020B0502040204020203" pitchFamily="34" charset="0"/>
                        </a:rPr>
                        <a:t>April 5</a:t>
                      </a:r>
                      <a:r>
                        <a:rPr lang="en-CA" sz="1100" i="1" baseline="30000">
                          <a:latin typeface="Segoe UI" panose="020B0502040204020203" pitchFamily="34" charset="0"/>
                          <a:cs typeface="Segoe UI" panose="020B0502040204020203" pitchFamily="34" charset="0"/>
                        </a:rPr>
                        <a:t>th</a:t>
                      </a:r>
                      <a:r>
                        <a:rPr lang="en-CA" sz="1100" i="1">
                          <a:latin typeface="Segoe UI" panose="020B0502040204020203" pitchFamily="34" charset="0"/>
                          <a:cs typeface="Segoe UI" panose="020B0502040204020203" pitchFamily="34" charset="0"/>
                        </a:rPr>
                        <a:t>, 2023</a:t>
                      </a:r>
                    </a:p>
                  </p:txBody>
                </p:sp>
              </p:grpSp>
              <p:grpSp>
                <p:nvGrpSpPr>
                  <p:cNvPr id="24" name="Group 23">
                    <a:extLst>
                      <a:ext uri="{FF2B5EF4-FFF2-40B4-BE49-F238E27FC236}">
                        <a16:creationId xmlns:a16="http://schemas.microsoft.com/office/drawing/2014/main" id="{06B362B4-80E5-426D-B157-17F5D4C36BC9}"/>
                      </a:ext>
                    </a:extLst>
                  </p:cNvPr>
                  <p:cNvGrpSpPr/>
                  <p:nvPr/>
                </p:nvGrpSpPr>
                <p:grpSpPr>
                  <a:xfrm>
                    <a:off x="378786" y="2338250"/>
                    <a:ext cx="11377748" cy="1574075"/>
                    <a:chOff x="378786" y="2338250"/>
                    <a:chExt cx="11377748" cy="1574075"/>
                  </a:xfrm>
                </p:grpSpPr>
                <p:sp>
                  <p:nvSpPr>
                    <p:cNvPr id="6" name="Arrow: Right 5">
                      <a:extLst>
                        <a:ext uri="{FF2B5EF4-FFF2-40B4-BE49-F238E27FC236}">
                          <a16:creationId xmlns:a16="http://schemas.microsoft.com/office/drawing/2014/main" id="{F4B11A67-DDAF-4F83-968A-8B560B4F6908}"/>
                        </a:ext>
                      </a:extLst>
                    </p:cNvPr>
                    <p:cNvSpPr/>
                    <p:nvPr/>
                  </p:nvSpPr>
                  <p:spPr>
                    <a:xfrm>
                      <a:off x="378786" y="2338250"/>
                      <a:ext cx="11377748" cy="1574075"/>
                    </a:xfrm>
                    <a:prstGeom prst="rightArrow">
                      <a:avLst/>
                    </a:prstGeom>
                    <a:gradFill flip="none" rotWithShape="1">
                      <a:gsLst>
                        <a:gs pos="0">
                          <a:schemeClr val="tx2"/>
                        </a:gs>
                        <a:gs pos="71000">
                          <a:srgbClr val="678CCF">
                            <a:tint val="44500"/>
                            <a:satMod val="160000"/>
                          </a:srgbClr>
                        </a:gs>
                        <a:gs pos="100000">
                          <a:srgbClr val="678CCF">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6D9BCF72-DB5C-4279-A6BF-B073F395AC7E}"/>
                        </a:ext>
                      </a:extLst>
                    </p:cNvPr>
                    <p:cNvSpPr/>
                    <p:nvPr/>
                  </p:nvSpPr>
                  <p:spPr>
                    <a:xfrm>
                      <a:off x="1143235" y="3033126"/>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95F8C16A-1957-4014-930E-4BEC002518F2}"/>
                        </a:ext>
                      </a:extLst>
                    </p:cNvPr>
                    <p:cNvSpPr/>
                    <p:nvPr/>
                  </p:nvSpPr>
                  <p:spPr>
                    <a:xfrm>
                      <a:off x="2061384" y="3033125"/>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78611664-166C-4DF4-9D66-64C6F402F420}"/>
                        </a:ext>
                      </a:extLst>
                    </p:cNvPr>
                    <p:cNvSpPr/>
                    <p:nvPr/>
                  </p:nvSpPr>
                  <p:spPr>
                    <a:xfrm>
                      <a:off x="2740327" y="3028330"/>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52FD6831-1439-40F0-BBD6-F52F1B34A992}"/>
                        </a:ext>
                      </a:extLst>
                    </p:cNvPr>
                    <p:cNvSpPr/>
                    <p:nvPr/>
                  </p:nvSpPr>
                  <p:spPr>
                    <a:xfrm>
                      <a:off x="10184256" y="3042605"/>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1D67CF9E-A9BA-4202-AD35-24CAFB35F008}"/>
                        </a:ext>
                      </a:extLst>
                    </p:cNvPr>
                    <p:cNvSpPr/>
                    <p:nvPr/>
                  </p:nvSpPr>
                  <p:spPr>
                    <a:xfrm>
                      <a:off x="10747250" y="3032455"/>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D6E7A341-FA4E-4B15-BD18-AB6DF45FFD63}"/>
                        </a:ext>
                      </a:extLst>
                    </p:cNvPr>
                    <p:cNvSpPr/>
                    <p:nvPr/>
                  </p:nvSpPr>
                  <p:spPr>
                    <a:xfrm>
                      <a:off x="9566739" y="3033487"/>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109809F4-E627-4FB4-86B8-A6B2F26022B3}"/>
                        </a:ext>
                      </a:extLst>
                    </p:cNvPr>
                    <p:cNvSpPr/>
                    <p:nvPr/>
                  </p:nvSpPr>
                  <p:spPr>
                    <a:xfrm>
                      <a:off x="5550440" y="3050247"/>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EE9D906A-CFC6-4C72-BDF2-29A605BD7CFB}"/>
                        </a:ext>
                      </a:extLst>
                    </p:cNvPr>
                    <p:cNvSpPr/>
                    <p:nvPr/>
                  </p:nvSpPr>
                  <p:spPr>
                    <a:xfrm>
                      <a:off x="3558509" y="3040270"/>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28" name="Oval 27">
                  <a:extLst>
                    <a:ext uri="{FF2B5EF4-FFF2-40B4-BE49-F238E27FC236}">
                      <a16:creationId xmlns:a16="http://schemas.microsoft.com/office/drawing/2014/main" id="{1439E2CA-AB64-462B-84BB-47EA83477C7D}"/>
                    </a:ext>
                  </a:extLst>
                </p:cNvPr>
                <p:cNvSpPr/>
                <p:nvPr/>
              </p:nvSpPr>
              <p:spPr>
                <a:xfrm>
                  <a:off x="636947" y="3881644"/>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8DC05314-FC03-4A10-978F-3F5EDF41EA2F}"/>
                    </a:ext>
                  </a:extLst>
                </p:cNvPr>
                <p:cNvSpPr txBox="1"/>
                <p:nvPr/>
              </p:nvSpPr>
              <p:spPr>
                <a:xfrm>
                  <a:off x="57533" y="4463991"/>
                  <a:ext cx="1617567" cy="261610"/>
                </a:xfrm>
                <a:prstGeom prst="rect">
                  <a:avLst/>
                </a:prstGeom>
                <a:noFill/>
              </p:spPr>
              <p:txBody>
                <a:bodyPr wrap="square" lIns="91440" tIns="45720" rIns="91440" bIns="45720" rtlCol="0" anchor="t">
                  <a:spAutoFit/>
                </a:bodyPr>
                <a:lstStyle/>
                <a:p>
                  <a:r>
                    <a:rPr lang="en-CA" sz="1100" i="1">
                      <a:latin typeface="Segoe UI"/>
                      <a:cs typeface="Segoe UI"/>
                    </a:rPr>
                    <a:t>November 30</a:t>
                  </a:r>
                  <a:r>
                    <a:rPr lang="en-CA" sz="1100" i="1" baseline="30000">
                      <a:latin typeface="Segoe UI"/>
                      <a:cs typeface="Segoe UI"/>
                    </a:rPr>
                    <a:t>th</a:t>
                  </a:r>
                  <a:r>
                    <a:rPr lang="en-CA" sz="1100" i="1">
                      <a:latin typeface="Segoe UI"/>
                      <a:cs typeface="Segoe UI"/>
                    </a:rPr>
                    <a:t>, 2022</a:t>
                  </a:r>
                </a:p>
              </p:txBody>
            </p:sp>
          </p:grpSp>
          <p:grpSp>
            <p:nvGrpSpPr>
              <p:cNvPr id="44" name="Group 43">
                <a:extLst>
                  <a:ext uri="{FF2B5EF4-FFF2-40B4-BE49-F238E27FC236}">
                    <a16:creationId xmlns:a16="http://schemas.microsoft.com/office/drawing/2014/main" id="{BFF629D6-9B84-44B6-BE2F-01472D46CE3A}"/>
                  </a:ext>
                </a:extLst>
              </p:cNvPr>
              <p:cNvGrpSpPr/>
              <p:nvPr/>
            </p:nvGrpSpPr>
            <p:grpSpPr>
              <a:xfrm>
                <a:off x="146942" y="2188135"/>
                <a:ext cx="11942437" cy="2457008"/>
                <a:chOff x="146942" y="2188135"/>
                <a:chExt cx="11942437" cy="2457008"/>
              </a:xfrm>
            </p:grpSpPr>
            <p:sp>
              <p:nvSpPr>
                <p:cNvPr id="31" name="TextBox 30">
                  <a:extLst>
                    <a:ext uri="{FF2B5EF4-FFF2-40B4-BE49-F238E27FC236}">
                      <a16:creationId xmlns:a16="http://schemas.microsoft.com/office/drawing/2014/main" id="{EEE5AE13-1EEA-44F7-A6F6-F5B6F9E7339B}"/>
                    </a:ext>
                  </a:extLst>
                </p:cNvPr>
                <p:cNvSpPr txBox="1"/>
                <p:nvPr/>
              </p:nvSpPr>
              <p:spPr>
                <a:xfrm>
                  <a:off x="146942" y="3865043"/>
                  <a:ext cx="1371807" cy="646331"/>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Prepare Project Charter and MRP Proposal</a:t>
                  </a:r>
                </a:p>
              </p:txBody>
            </p:sp>
            <p:sp>
              <p:nvSpPr>
                <p:cNvPr id="36" name="TextBox 35">
                  <a:extLst>
                    <a:ext uri="{FF2B5EF4-FFF2-40B4-BE49-F238E27FC236}">
                      <a16:creationId xmlns:a16="http://schemas.microsoft.com/office/drawing/2014/main" id="{5F8CEB6F-63BF-4039-B3F4-873AD842B818}"/>
                    </a:ext>
                  </a:extLst>
                </p:cNvPr>
                <p:cNvSpPr txBox="1"/>
                <p:nvPr/>
              </p:nvSpPr>
              <p:spPr>
                <a:xfrm>
                  <a:off x="799373" y="2193343"/>
                  <a:ext cx="1711569" cy="461665"/>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Acceptance of Project Charter</a:t>
                  </a:r>
                </a:p>
              </p:txBody>
            </p:sp>
            <p:sp>
              <p:nvSpPr>
                <p:cNvPr id="37" name="TextBox 36">
                  <a:extLst>
                    <a:ext uri="{FF2B5EF4-FFF2-40B4-BE49-F238E27FC236}">
                      <a16:creationId xmlns:a16="http://schemas.microsoft.com/office/drawing/2014/main" id="{CE073DD5-2051-42B4-9F10-7CB4D25726A8}"/>
                    </a:ext>
                  </a:extLst>
                </p:cNvPr>
                <p:cNvSpPr txBox="1"/>
                <p:nvPr/>
              </p:nvSpPr>
              <p:spPr>
                <a:xfrm>
                  <a:off x="1682413" y="3881456"/>
                  <a:ext cx="1711569" cy="461665"/>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Retrieve public and</a:t>
                  </a:r>
                </a:p>
                <a:p>
                  <a:r>
                    <a:rPr lang="en-CA" sz="1200" b="1">
                      <a:solidFill>
                        <a:srgbClr val="36AFCE"/>
                      </a:solidFill>
                      <a:latin typeface="Segoe UI" panose="020B0502040204020203" pitchFamily="34" charset="0"/>
                      <a:cs typeface="Segoe UI" panose="020B0502040204020203" pitchFamily="34" charset="0"/>
                    </a:rPr>
                    <a:t>Client dataset</a:t>
                  </a:r>
                </a:p>
              </p:txBody>
            </p:sp>
            <p:sp>
              <p:nvSpPr>
                <p:cNvPr id="38" name="TextBox 37">
                  <a:extLst>
                    <a:ext uri="{FF2B5EF4-FFF2-40B4-BE49-F238E27FC236}">
                      <a16:creationId xmlns:a16="http://schemas.microsoft.com/office/drawing/2014/main" id="{2DB5DC51-A158-4AA1-AE78-4F1F357A031E}"/>
                    </a:ext>
                  </a:extLst>
                </p:cNvPr>
                <p:cNvSpPr txBox="1"/>
                <p:nvPr/>
              </p:nvSpPr>
              <p:spPr>
                <a:xfrm>
                  <a:off x="2571870" y="2195181"/>
                  <a:ext cx="1289218" cy="461665"/>
                </a:xfrm>
                <a:prstGeom prst="rect">
                  <a:avLst/>
                </a:prstGeom>
                <a:noFill/>
              </p:spPr>
              <p:txBody>
                <a:bodyPr wrap="square" rtlCol="0">
                  <a:spAutoFit/>
                </a:bodyPr>
                <a:lstStyle/>
                <a:p>
                  <a:r>
                    <a:rPr lang="en-CA" sz="1200" b="1">
                      <a:solidFill>
                        <a:schemeClr val="accent5">
                          <a:lumMod val="75000"/>
                        </a:schemeClr>
                      </a:solidFill>
                      <a:latin typeface="Segoe UI" panose="020B0502040204020203" pitchFamily="34" charset="0"/>
                      <a:cs typeface="Segoe UI" panose="020B0502040204020203" pitchFamily="34" charset="0"/>
                    </a:rPr>
                    <a:t>Clean given data set</a:t>
                  </a:r>
                </a:p>
              </p:txBody>
            </p:sp>
            <p:sp>
              <p:nvSpPr>
                <p:cNvPr id="39" name="TextBox 38">
                  <a:extLst>
                    <a:ext uri="{FF2B5EF4-FFF2-40B4-BE49-F238E27FC236}">
                      <a16:creationId xmlns:a16="http://schemas.microsoft.com/office/drawing/2014/main" id="{6B4C4EE9-3228-48D5-BB94-F7E536BB7BD6}"/>
                    </a:ext>
                  </a:extLst>
                </p:cNvPr>
                <p:cNvSpPr txBox="1"/>
                <p:nvPr/>
              </p:nvSpPr>
              <p:spPr>
                <a:xfrm>
                  <a:off x="3339846" y="3874873"/>
                  <a:ext cx="1195066" cy="646331"/>
                </a:xfrm>
                <a:prstGeom prst="rect">
                  <a:avLst/>
                </a:prstGeom>
                <a:noFill/>
              </p:spPr>
              <p:txBody>
                <a:bodyPr wrap="square" rtlCol="0">
                  <a:spAutoFit/>
                </a:bodyPr>
                <a:lstStyle/>
                <a:p>
                  <a:r>
                    <a:rPr lang="en-CA" sz="1200" b="1">
                      <a:solidFill>
                        <a:schemeClr val="accent6"/>
                      </a:solidFill>
                      <a:latin typeface="Segoe UI" panose="020B0502040204020203" pitchFamily="34" charset="0"/>
                      <a:cs typeface="Segoe UI" panose="020B0502040204020203" pitchFamily="34" charset="0"/>
                    </a:rPr>
                    <a:t>Merge public data with given data</a:t>
                  </a:r>
                </a:p>
              </p:txBody>
            </p:sp>
            <p:sp>
              <p:nvSpPr>
                <p:cNvPr id="40" name="TextBox 39">
                  <a:extLst>
                    <a:ext uri="{FF2B5EF4-FFF2-40B4-BE49-F238E27FC236}">
                      <a16:creationId xmlns:a16="http://schemas.microsoft.com/office/drawing/2014/main" id="{D71B6B3B-55EC-44EE-9EC6-2199EA69F784}"/>
                    </a:ext>
                  </a:extLst>
                </p:cNvPr>
                <p:cNvSpPr txBox="1"/>
                <p:nvPr/>
              </p:nvSpPr>
              <p:spPr>
                <a:xfrm>
                  <a:off x="5023558" y="2304793"/>
                  <a:ext cx="1785804" cy="461665"/>
                </a:xfrm>
                <a:prstGeom prst="rect">
                  <a:avLst/>
                </a:prstGeom>
                <a:noFill/>
              </p:spPr>
              <p:txBody>
                <a:bodyPr wrap="square" rtlCol="0">
                  <a:spAutoFit/>
                </a:bodyPr>
                <a:lstStyle/>
                <a:p>
                  <a:r>
                    <a:rPr lang="en-CA" sz="1200" b="1">
                      <a:solidFill>
                        <a:srgbClr val="7030A0"/>
                      </a:solidFill>
                      <a:latin typeface="Segoe UI" panose="020B0502040204020203" pitchFamily="34" charset="0"/>
                      <a:cs typeface="Segoe UI" panose="020B0502040204020203" pitchFamily="34" charset="0"/>
                    </a:rPr>
                    <a:t>Time series visualizations</a:t>
                  </a:r>
                </a:p>
              </p:txBody>
            </p:sp>
            <p:sp>
              <p:nvSpPr>
                <p:cNvPr id="41" name="TextBox 40">
                  <a:extLst>
                    <a:ext uri="{FF2B5EF4-FFF2-40B4-BE49-F238E27FC236}">
                      <a16:creationId xmlns:a16="http://schemas.microsoft.com/office/drawing/2014/main" id="{E3F6C007-9608-412A-9AC9-80F1EF4F3A93}"/>
                    </a:ext>
                  </a:extLst>
                </p:cNvPr>
                <p:cNvSpPr txBox="1"/>
                <p:nvPr/>
              </p:nvSpPr>
              <p:spPr>
                <a:xfrm>
                  <a:off x="9484908" y="2188135"/>
                  <a:ext cx="1785804" cy="461665"/>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Handover of the Deliverables Phase</a:t>
                  </a:r>
                </a:p>
              </p:txBody>
            </p:sp>
            <p:sp>
              <p:nvSpPr>
                <p:cNvPr id="42" name="TextBox 41">
                  <a:extLst>
                    <a:ext uri="{FF2B5EF4-FFF2-40B4-BE49-F238E27FC236}">
                      <a16:creationId xmlns:a16="http://schemas.microsoft.com/office/drawing/2014/main" id="{488A63CA-5229-4ED5-B29D-794A39D8B942}"/>
                    </a:ext>
                  </a:extLst>
                </p:cNvPr>
                <p:cNvSpPr txBox="1"/>
                <p:nvPr/>
              </p:nvSpPr>
              <p:spPr>
                <a:xfrm>
                  <a:off x="10377810" y="4183478"/>
                  <a:ext cx="1711569" cy="461665"/>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Project Close-Out Phase</a:t>
                  </a:r>
                </a:p>
              </p:txBody>
            </p:sp>
            <p:sp>
              <p:nvSpPr>
                <p:cNvPr id="43" name="TextBox 42">
                  <a:extLst>
                    <a:ext uri="{FF2B5EF4-FFF2-40B4-BE49-F238E27FC236}">
                      <a16:creationId xmlns:a16="http://schemas.microsoft.com/office/drawing/2014/main" id="{932CB310-EA3F-40F2-B59A-D5439D5CDB2B}"/>
                    </a:ext>
                  </a:extLst>
                </p:cNvPr>
                <p:cNvSpPr txBox="1"/>
                <p:nvPr/>
              </p:nvSpPr>
              <p:spPr>
                <a:xfrm>
                  <a:off x="9074904" y="3858615"/>
                  <a:ext cx="1340792" cy="646331"/>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Final report</a:t>
                  </a:r>
                </a:p>
                <a:p>
                  <a:r>
                    <a:rPr lang="en-CA" sz="1200" b="1">
                      <a:solidFill>
                        <a:srgbClr val="36AFCE"/>
                      </a:solidFill>
                      <a:latin typeface="Segoe UI" panose="020B0502040204020203" pitchFamily="34" charset="0"/>
                      <a:cs typeface="Segoe UI" panose="020B0502040204020203" pitchFamily="34" charset="0"/>
                    </a:rPr>
                    <a:t>Documentation/preparation</a:t>
                  </a:r>
                </a:p>
              </p:txBody>
            </p:sp>
          </p:grpSp>
        </p:grpSp>
        <p:grpSp>
          <p:nvGrpSpPr>
            <p:cNvPr id="11" name="Group 10">
              <a:extLst>
                <a:ext uri="{FF2B5EF4-FFF2-40B4-BE49-F238E27FC236}">
                  <a16:creationId xmlns:a16="http://schemas.microsoft.com/office/drawing/2014/main" id="{44CCC4B4-5870-4867-817F-333D3A015AA6}"/>
                </a:ext>
              </a:extLst>
            </p:cNvPr>
            <p:cNvGrpSpPr/>
            <p:nvPr/>
          </p:nvGrpSpPr>
          <p:grpSpPr>
            <a:xfrm>
              <a:off x="709997" y="3293128"/>
              <a:ext cx="10107959" cy="1344326"/>
              <a:chOff x="709997" y="3293128"/>
              <a:chExt cx="10107959" cy="1344326"/>
            </a:xfrm>
          </p:grpSpPr>
          <p:cxnSp>
            <p:nvCxnSpPr>
              <p:cNvPr id="51" name="Straight Connector 50">
                <a:extLst>
                  <a:ext uri="{FF2B5EF4-FFF2-40B4-BE49-F238E27FC236}">
                    <a16:creationId xmlns:a16="http://schemas.microsoft.com/office/drawing/2014/main" id="{7DD9CF44-D00B-4F39-9CFB-F697033D2A7F}"/>
                  </a:ext>
                </a:extLst>
              </p:cNvPr>
              <p:cNvCxnSpPr/>
              <p:nvPr/>
            </p:nvCxnSpPr>
            <p:spPr>
              <a:xfrm>
                <a:off x="709997" y="3822325"/>
                <a:ext cx="0" cy="505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55D94DF-A54F-4427-9C43-0AA53F259D65}"/>
                  </a:ext>
                </a:extLst>
              </p:cNvPr>
              <p:cNvCxnSpPr/>
              <p:nvPr/>
            </p:nvCxnSpPr>
            <p:spPr>
              <a:xfrm>
                <a:off x="1213940" y="3293128"/>
                <a:ext cx="0" cy="505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5E221CA-C745-4418-9A1F-8DF16DFBF66D}"/>
                  </a:ext>
                </a:extLst>
              </p:cNvPr>
              <p:cNvCxnSpPr>
                <a:cxnSpLocks/>
              </p:cNvCxnSpPr>
              <p:nvPr/>
            </p:nvCxnSpPr>
            <p:spPr>
              <a:xfrm>
                <a:off x="2798922" y="3306756"/>
                <a:ext cx="0" cy="4932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AC9AE55-FE78-4132-9214-03FC8724B2F6}"/>
                  </a:ext>
                </a:extLst>
              </p:cNvPr>
              <p:cNvCxnSpPr/>
              <p:nvPr/>
            </p:nvCxnSpPr>
            <p:spPr>
              <a:xfrm>
                <a:off x="2129203" y="3767808"/>
                <a:ext cx="0" cy="505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807B94-DA0F-42BE-B731-F3F60355597F}"/>
                  </a:ext>
                </a:extLst>
              </p:cNvPr>
              <p:cNvCxnSpPr/>
              <p:nvPr/>
            </p:nvCxnSpPr>
            <p:spPr>
              <a:xfrm>
                <a:off x="3622716" y="3795905"/>
                <a:ext cx="0" cy="505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62282FB-F339-41F6-9688-1173353C1426}"/>
                  </a:ext>
                </a:extLst>
              </p:cNvPr>
              <p:cNvCxnSpPr/>
              <p:nvPr/>
            </p:nvCxnSpPr>
            <p:spPr>
              <a:xfrm>
                <a:off x="9633345" y="3767808"/>
                <a:ext cx="0" cy="505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5383E41-8F39-466A-A7AE-8A427278908C}"/>
                  </a:ext>
                </a:extLst>
              </p:cNvPr>
              <p:cNvCxnSpPr>
                <a:cxnSpLocks/>
              </p:cNvCxnSpPr>
              <p:nvPr/>
            </p:nvCxnSpPr>
            <p:spPr>
              <a:xfrm>
                <a:off x="10817956" y="3880915"/>
                <a:ext cx="0" cy="7565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DD735ED-908F-4540-8FBE-BA8DD91569EA}"/>
                  </a:ext>
                </a:extLst>
              </p:cNvPr>
              <p:cNvCxnSpPr>
                <a:cxnSpLocks/>
              </p:cNvCxnSpPr>
              <p:nvPr/>
            </p:nvCxnSpPr>
            <p:spPr>
              <a:xfrm>
                <a:off x="5593214" y="3329035"/>
                <a:ext cx="0" cy="4932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F880C8F-D2A0-4AFB-A08D-D253C86E574F}"/>
                  </a:ext>
                </a:extLst>
              </p:cNvPr>
              <p:cNvCxnSpPr>
                <a:cxnSpLocks/>
              </p:cNvCxnSpPr>
              <p:nvPr/>
            </p:nvCxnSpPr>
            <p:spPr>
              <a:xfrm>
                <a:off x="10254962" y="3293842"/>
                <a:ext cx="0" cy="4932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3" name="Straight Connector 62">
            <a:extLst>
              <a:ext uri="{FF2B5EF4-FFF2-40B4-BE49-F238E27FC236}">
                <a16:creationId xmlns:a16="http://schemas.microsoft.com/office/drawing/2014/main" id="{00BF75FC-34CA-4C6E-BDD4-1D5EF9206A9A}"/>
              </a:ext>
            </a:extLst>
          </p:cNvPr>
          <p:cNvCxnSpPr>
            <a:cxnSpLocks/>
          </p:cNvCxnSpPr>
          <p:nvPr/>
        </p:nvCxnSpPr>
        <p:spPr>
          <a:xfrm flipV="1">
            <a:off x="2400031" y="1602790"/>
            <a:ext cx="0" cy="258395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D7C45A-AB45-4764-9343-076999525DC3}"/>
              </a:ext>
            </a:extLst>
          </p:cNvPr>
          <p:cNvCxnSpPr>
            <a:cxnSpLocks/>
          </p:cNvCxnSpPr>
          <p:nvPr/>
        </p:nvCxnSpPr>
        <p:spPr>
          <a:xfrm flipV="1">
            <a:off x="9244388" y="1602790"/>
            <a:ext cx="0" cy="258395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C4825EA-D8C0-4212-AB14-D7FD5647F000}"/>
              </a:ext>
            </a:extLst>
          </p:cNvPr>
          <p:cNvSpPr txBox="1"/>
          <p:nvPr/>
        </p:nvSpPr>
        <p:spPr>
          <a:xfrm>
            <a:off x="96464" y="1531031"/>
            <a:ext cx="1711569" cy="307777"/>
          </a:xfrm>
          <a:prstGeom prst="rect">
            <a:avLst/>
          </a:prstGeom>
          <a:noFill/>
        </p:spPr>
        <p:txBody>
          <a:bodyPr wrap="square" rtlCol="0">
            <a:spAutoFit/>
          </a:bodyPr>
          <a:lstStyle/>
          <a:p>
            <a:r>
              <a:rPr lang="en-CA" sz="1400" b="1" u="sng" err="1">
                <a:latin typeface="Segoe UI" panose="020B0502040204020203" pitchFamily="34" charset="0"/>
                <a:cs typeface="Segoe UI" panose="020B0502040204020203" pitchFamily="34" charset="0"/>
              </a:rPr>
              <a:t>Reuirement</a:t>
            </a:r>
            <a:r>
              <a:rPr lang="en-CA" sz="1400" b="1" u="sng">
                <a:latin typeface="Segoe UI" panose="020B0502040204020203" pitchFamily="34" charset="0"/>
                <a:cs typeface="Segoe UI" panose="020B0502040204020203" pitchFamily="34" charset="0"/>
              </a:rPr>
              <a:t> Phase</a:t>
            </a:r>
          </a:p>
        </p:txBody>
      </p:sp>
      <p:sp>
        <p:nvSpPr>
          <p:cNvPr id="66" name="TextBox 65">
            <a:extLst>
              <a:ext uri="{FF2B5EF4-FFF2-40B4-BE49-F238E27FC236}">
                <a16:creationId xmlns:a16="http://schemas.microsoft.com/office/drawing/2014/main" id="{3BF7A2EA-303B-4EE1-8778-0F9CA5985C7A}"/>
              </a:ext>
            </a:extLst>
          </p:cNvPr>
          <p:cNvSpPr txBox="1"/>
          <p:nvPr/>
        </p:nvSpPr>
        <p:spPr>
          <a:xfrm>
            <a:off x="2521701" y="1535541"/>
            <a:ext cx="3059840" cy="307777"/>
          </a:xfrm>
          <a:prstGeom prst="rect">
            <a:avLst/>
          </a:prstGeom>
          <a:noFill/>
        </p:spPr>
        <p:txBody>
          <a:bodyPr wrap="square" rtlCol="0">
            <a:spAutoFit/>
          </a:bodyPr>
          <a:lstStyle/>
          <a:p>
            <a:r>
              <a:rPr lang="en-CA" sz="1400" b="1" u="sng">
                <a:latin typeface="Segoe UI" panose="020B0502040204020203" pitchFamily="34" charset="0"/>
                <a:cs typeface="Segoe UI" panose="020B0502040204020203" pitchFamily="34" charset="0"/>
              </a:rPr>
              <a:t>Data Cleaning and Analysis Phase</a:t>
            </a:r>
          </a:p>
        </p:txBody>
      </p:sp>
      <p:sp>
        <p:nvSpPr>
          <p:cNvPr id="68" name="TextBox 67">
            <a:extLst>
              <a:ext uri="{FF2B5EF4-FFF2-40B4-BE49-F238E27FC236}">
                <a16:creationId xmlns:a16="http://schemas.microsoft.com/office/drawing/2014/main" id="{D1394185-AC92-4B59-BAA4-2F929A48E202}"/>
              </a:ext>
            </a:extLst>
          </p:cNvPr>
          <p:cNvSpPr txBox="1"/>
          <p:nvPr/>
        </p:nvSpPr>
        <p:spPr>
          <a:xfrm>
            <a:off x="9295466" y="1535540"/>
            <a:ext cx="2046126" cy="307777"/>
          </a:xfrm>
          <a:prstGeom prst="rect">
            <a:avLst/>
          </a:prstGeom>
          <a:noFill/>
        </p:spPr>
        <p:txBody>
          <a:bodyPr wrap="square" rtlCol="0">
            <a:spAutoFit/>
          </a:bodyPr>
          <a:lstStyle/>
          <a:p>
            <a:r>
              <a:rPr lang="en-CA" sz="1400" b="1" u="sng">
                <a:latin typeface="Segoe UI" panose="020B0502040204020203" pitchFamily="34" charset="0"/>
                <a:cs typeface="Segoe UI" panose="020B0502040204020203" pitchFamily="34" charset="0"/>
              </a:rPr>
              <a:t>Release Phase</a:t>
            </a:r>
          </a:p>
        </p:txBody>
      </p:sp>
      <p:sp>
        <p:nvSpPr>
          <p:cNvPr id="56" name="TextBox 55">
            <a:extLst>
              <a:ext uri="{FF2B5EF4-FFF2-40B4-BE49-F238E27FC236}">
                <a16:creationId xmlns:a16="http://schemas.microsoft.com/office/drawing/2014/main" id="{918DC792-1140-49E4-88D4-C69F64690331}"/>
              </a:ext>
            </a:extLst>
          </p:cNvPr>
          <p:cNvSpPr txBox="1"/>
          <p:nvPr/>
        </p:nvSpPr>
        <p:spPr>
          <a:xfrm>
            <a:off x="3738240" y="2589878"/>
            <a:ext cx="1395338" cy="261610"/>
          </a:xfrm>
          <a:prstGeom prst="rect">
            <a:avLst/>
          </a:prstGeom>
          <a:noFill/>
        </p:spPr>
        <p:txBody>
          <a:bodyPr wrap="square" lIns="91440" tIns="45720" rIns="91440" bIns="45720" rtlCol="0" anchor="t">
            <a:spAutoFit/>
          </a:bodyPr>
          <a:lstStyle/>
          <a:p>
            <a:r>
              <a:rPr lang="en-CA" sz="1100" i="1">
                <a:latin typeface="Segoe UI"/>
                <a:cs typeface="Segoe UI"/>
              </a:rPr>
              <a:t>January 13</a:t>
            </a:r>
            <a:r>
              <a:rPr lang="en-CA" sz="1100" i="1" baseline="30000">
                <a:latin typeface="Segoe UI"/>
                <a:cs typeface="Segoe UI"/>
              </a:rPr>
              <a:t>th </a:t>
            </a:r>
            <a:r>
              <a:rPr lang="en-CA" sz="1100" i="1">
                <a:latin typeface="Segoe UI"/>
                <a:cs typeface="Segoe UI"/>
              </a:rPr>
              <a:t>, 2023</a:t>
            </a:r>
            <a:endParaRPr lang="en-US" sz="1100"/>
          </a:p>
        </p:txBody>
      </p:sp>
      <p:sp>
        <p:nvSpPr>
          <p:cNvPr id="58" name="Oval 57">
            <a:extLst>
              <a:ext uri="{FF2B5EF4-FFF2-40B4-BE49-F238E27FC236}">
                <a16:creationId xmlns:a16="http://schemas.microsoft.com/office/drawing/2014/main" id="{8BC09E00-83E2-47AF-B515-600FDB03B559}"/>
              </a:ext>
            </a:extLst>
          </p:cNvPr>
          <p:cNvSpPr/>
          <p:nvPr/>
        </p:nvSpPr>
        <p:spPr>
          <a:xfrm>
            <a:off x="4180139" y="3713929"/>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TextBox 66">
            <a:extLst>
              <a:ext uri="{FF2B5EF4-FFF2-40B4-BE49-F238E27FC236}">
                <a16:creationId xmlns:a16="http://schemas.microsoft.com/office/drawing/2014/main" id="{DEB2CF78-DFB6-47E2-A0BE-BB58C3E61D52}"/>
              </a:ext>
            </a:extLst>
          </p:cNvPr>
          <p:cNvSpPr txBox="1"/>
          <p:nvPr/>
        </p:nvSpPr>
        <p:spPr>
          <a:xfrm>
            <a:off x="3868620" y="2773290"/>
            <a:ext cx="1289218" cy="646331"/>
          </a:xfrm>
          <a:prstGeom prst="rect">
            <a:avLst/>
          </a:prstGeom>
          <a:noFill/>
        </p:spPr>
        <p:txBody>
          <a:bodyPr wrap="square" rtlCol="0">
            <a:spAutoFit/>
          </a:bodyPr>
          <a:lstStyle/>
          <a:p>
            <a:r>
              <a:rPr lang="en-CA" sz="1200" b="1">
                <a:solidFill>
                  <a:schemeClr val="accent5">
                    <a:lumMod val="75000"/>
                  </a:schemeClr>
                </a:solidFill>
                <a:latin typeface="Segoe UI" panose="020B0502040204020203" pitchFamily="34" charset="0"/>
                <a:cs typeface="Segoe UI" panose="020B0502040204020203" pitchFamily="34" charset="0"/>
              </a:rPr>
              <a:t>Resample merged dataset</a:t>
            </a:r>
          </a:p>
        </p:txBody>
      </p:sp>
      <p:cxnSp>
        <p:nvCxnSpPr>
          <p:cNvPr id="69" name="Straight Connector 68">
            <a:extLst>
              <a:ext uri="{FF2B5EF4-FFF2-40B4-BE49-F238E27FC236}">
                <a16:creationId xmlns:a16="http://schemas.microsoft.com/office/drawing/2014/main" id="{BAEA1F2F-1843-4E92-8344-5C5B218D74AF}"/>
              </a:ext>
            </a:extLst>
          </p:cNvPr>
          <p:cNvCxnSpPr>
            <a:cxnSpLocks/>
          </p:cNvCxnSpPr>
          <p:nvPr/>
        </p:nvCxnSpPr>
        <p:spPr>
          <a:xfrm>
            <a:off x="4296267" y="3349835"/>
            <a:ext cx="0" cy="4932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761FD1A-346A-45AD-BC34-C156D1814231}"/>
              </a:ext>
            </a:extLst>
          </p:cNvPr>
          <p:cNvSpPr txBox="1"/>
          <p:nvPr/>
        </p:nvSpPr>
        <p:spPr>
          <a:xfrm>
            <a:off x="4646534" y="4273442"/>
            <a:ext cx="1884794" cy="276999"/>
          </a:xfrm>
          <a:prstGeom prst="rect">
            <a:avLst/>
          </a:prstGeom>
          <a:noFill/>
        </p:spPr>
        <p:txBody>
          <a:bodyPr wrap="square" rtlCol="0">
            <a:spAutoFit/>
          </a:bodyPr>
          <a:lstStyle/>
          <a:p>
            <a:r>
              <a:rPr lang="en-CA" sz="1200" i="1">
                <a:latin typeface="Segoe UI" panose="020B0502040204020203" pitchFamily="34" charset="0"/>
                <a:cs typeface="Segoe UI" panose="020B0502040204020203" pitchFamily="34" charset="0"/>
              </a:rPr>
              <a:t>January 26</a:t>
            </a:r>
            <a:r>
              <a:rPr lang="en-CA" sz="1200" i="1" baseline="30000">
                <a:latin typeface="Segoe UI" panose="020B0502040204020203" pitchFamily="34" charset="0"/>
                <a:cs typeface="Segoe UI" panose="020B0502040204020203" pitchFamily="34" charset="0"/>
              </a:rPr>
              <a:t>th</a:t>
            </a:r>
            <a:r>
              <a:rPr lang="en-CA" sz="1200" i="1">
                <a:latin typeface="Segoe UI" panose="020B0502040204020203" pitchFamily="34" charset="0"/>
                <a:cs typeface="Segoe UI" panose="020B0502040204020203" pitchFamily="34" charset="0"/>
              </a:rPr>
              <a:t>, 2023</a:t>
            </a:r>
          </a:p>
        </p:txBody>
      </p:sp>
      <p:sp>
        <p:nvSpPr>
          <p:cNvPr id="71" name="Oval 70">
            <a:extLst>
              <a:ext uri="{FF2B5EF4-FFF2-40B4-BE49-F238E27FC236}">
                <a16:creationId xmlns:a16="http://schemas.microsoft.com/office/drawing/2014/main" id="{FEDE5FF1-83B9-4E7B-92A9-0DE410506C7B}"/>
              </a:ext>
            </a:extLst>
          </p:cNvPr>
          <p:cNvSpPr/>
          <p:nvPr/>
        </p:nvSpPr>
        <p:spPr>
          <a:xfrm>
            <a:off x="4801529" y="3702480"/>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TextBox 71">
            <a:extLst>
              <a:ext uri="{FF2B5EF4-FFF2-40B4-BE49-F238E27FC236}">
                <a16:creationId xmlns:a16="http://schemas.microsoft.com/office/drawing/2014/main" id="{CA5D0ED8-A2F4-4CBA-8CE6-71C02866A005}"/>
              </a:ext>
            </a:extLst>
          </p:cNvPr>
          <p:cNvSpPr txBox="1"/>
          <p:nvPr/>
        </p:nvSpPr>
        <p:spPr>
          <a:xfrm>
            <a:off x="4642068" y="4523701"/>
            <a:ext cx="1195066" cy="461665"/>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Clean merged dataset</a:t>
            </a:r>
          </a:p>
        </p:txBody>
      </p:sp>
      <p:cxnSp>
        <p:nvCxnSpPr>
          <p:cNvPr id="73" name="Straight Connector 72">
            <a:extLst>
              <a:ext uri="{FF2B5EF4-FFF2-40B4-BE49-F238E27FC236}">
                <a16:creationId xmlns:a16="http://schemas.microsoft.com/office/drawing/2014/main" id="{A824954F-7351-406D-93A5-CC05102B2430}"/>
              </a:ext>
            </a:extLst>
          </p:cNvPr>
          <p:cNvCxnSpPr/>
          <p:nvPr/>
        </p:nvCxnSpPr>
        <p:spPr>
          <a:xfrm>
            <a:off x="4931028" y="3843124"/>
            <a:ext cx="0" cy="505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CC89284-2688-4D57-BCE5-323A942E2720}"/>
              </a:ext>
            </a:extLst>
          </p:cNvPr>
          <p:cNvCxnSpPr>
            <a:cxnSpLocks/>
          </p:cNvCxnSpPr>
          <p:nvPr/>
        </p:nvCxnSpPr>
        <p:spPr>
          <a:xfrm flipV="1">
            <a:off x="6148773" y="1602790"/>
            <a:ext cx="0" cy="258395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AA1A0F9-1E9D-4F9A-A822-4F986CAF1A93}"/>
              </a:ext>
            </a:extLst>
          </p:cNvPr>
          <p:cNvSpPr txBox="1"/>
          <p:nvPr/>
        </p:nvSpPr>
        <p:spPr>
          <a:xfrm>
            <a:off x="6192200" y="1535541"/>
            <a:ext cx="3059840" cy="307777"/>
          </a:xfrm>
          <a:prstGeom prst="rect">
            <a:avLst/>
          </a:prstGeom>
          <a:noFill/>
        </p:spPr>
        <p:txBody>
          <a:bodyPr wrap="square" rtlCol="0">
            <a:spAutoFit/>
          </a:bodyPr>
          <a:lstStyle/>
          <a:p>
            <a:r>
              <a:rPr lang="en-CA" sz="1400" b="1" u="sng">
                <a:latin typeface="Segoe UI" panose="020B0502040204020203" pitchFamily="34" charset="0"/>
                <a:cs typeface="Segoe UI" panose="020B0502040204020203" pitchFamily="34" charset="0"/>
              </a:rPr>
              <a:t>Development and Testing Phase</a:t>
            </a:r>
          </a:p>
        </p:txBody>
      </p:sp>
      <p:sp>
        <p:nvSpPr>
          <p:cNvPr id="76" name="Oval 75">
            <a:extLst>
              <a:ext uri="{FF2B5EF4-FFF2-40B4-BE49-F238E27FC236}">
                <a16:creationId xmlns:a16="http://schemas.microsoft.com/office/drawing/2014/main" id="{88A9F47E-C245-481B-B879-B99C8CA11E02}"/>
              </a:ext>
            </a:extLst>
          </p:cNvPr>
          <p:cNvSpPr/>
          <p:nvPr/>
        </p:nvSpPr>
        <p:spPr>
          <a:xfrm>
            <a:off x="6345774" y="3705968"/>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TextBox 76">
            <a:extLst>
              <a:ext uri="{FF2B5EF4-FFF2-40B4-BE49-F238E27FC236}">
                <a16:creationId xmlns:a16="http://schemas.microsoft.com/office/drawing/2014/main" id="{8AE2C616-2BC5-4BEF-B2B4-2207A47BF7C8}"/>
              </a:ext>
            </a:extLst>
          </p:cNvPr>
          <p:cNvSpPr txBox="1"/>
          <p:nvPr/>
        </p:nvSpPr>
        <p:spPr>
          <a:xfrm>
            <a:off x="6180766" y="4506676"/>
            <a:ext cx="1195066" cy="646331"/>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Create training and testing split</a:t>
            </a:r>
          </a:p>
        </p:txBody>
      </p:sp>
      <p:cxnSp>
        <p:nvCxnSpPr>
          <p:cNvPr id="78" name="Straight Connector 77">
            <a:extLst>
              <a:ext uri="{FF2B5EF4-FFF2-40B4-BE49-F238E27FC236}">
                <a16:creationId xmlns:a16="http://schemas.microsoft.com/office/drawing/2014/main" id="{99189100-1E7B-44D9-AF91-A1B224121ED2}"/>
              </a:ext>
            </a:extLst>
          </p:cNvPr>
          <p:cNvCxnSpPr/>
          <p:nvPr/>
        </p:nvCxnSpPr>
        <p:spPr>
          <a:xfrm>
            <a:off x="6474767" y="3803821"/>
            <a:ext cx="0" cy="505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1F838E6-F175-4ED2-957A-5A2998C964FA}"/>
              </a:ext>
            </a:extLst>
          </p:cNvPr>
          <p:cNvSpPr/>
          <p:nvPr/>
        </p:nvSpPr>
        <p:spPr>
          <a:xfrm>
            <a:off x="7722069" y="3701529"/>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TextBox 79">
            <a:extLst>
              <a:ext uri="{FF2B5EF4-FFF2-40B4-BE49-F238E27FC236}">
                <a16:creationId xmlns:a16="http://schemas.microsoft.com/office/drawing/2014/main" id="{3C821508-6A28-4045-A4EB-20206E2EA0EB}"/>
              </a:ext>
            </a:extLst>
          </p:cNvPr>
          <p:cNvSpPr txBox="1"/>
          <p:nvPr/>
        </p:nvSpPr>
        <p:spPr>
          <a:xfrm>
            <a:off x="7560160" y="4527821"/>
            <a:ext cx="1195066" cy="276999"/>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Model testing</a:t>
            </a:r>
          </a:p>
        </p:txBody>
      </p:sp>
      <p:cxnSp>
        <p:nvCxnSpPr>
          <p:cNvPr id="81" name="Straight Connector 80">
            <a:extLst>
              <a:ext uri="{FF2B5EF4-FFF2-40B4-BE49-F238E27FC236}">
                <a16:creationId xmlns:a16="http://schemas.microsoft.com/office/drawing/2014/main" id="{5C956D28-7BFC-4833-A73F-0092CA51D2BA}"/>
              </a:ext>
            </a:extLst>
          </p:cNvPr>
          <p:cNvCxnSpPr/>
          <p:nvPr/>
        </p:nvCxnSpPr>
        <p:spPr>
          <a:xfrm>
            <a:off x="7839541" y="3824966"/>
            <a:ext cx="0" cy="505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7C1E3E9B-E13E-42E8-B8EE-5EBCE0BBA579}"/>
              </a:ext>
            </a:extLst>
          </p:cNvPr>
          <p:cNvSpPr/>
          <p:nvPr/>
        </p:nvSpPr>
        <p:spPr>
          <a:xfrm>
            <a:off x="7003596" y="3695063"/>
            <a:ext cx="256477"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TextBox 82">
            <a:extLst>
              <a:ext uri="{FF2B5EF4-FFF2-40B4-BE49-F238E27FC236}">
                <a16:creationId xmlns:a16="http://schemas.microsoft.com/office/drawing/2014/main" id="{CE5D0019-65FD-418E-A162-DAFA5EEEB3CF}"/>
              </a:ext>
            </a:extLst>
          </p:cNvPr>
          <p:cNvSpPr txBox="1"/>
          <p:nvPr/>
        </p:nvSpPr>
        <p:spPr>
          <a:xfrm>
            <a:off x="6171925" y="2987269"/>
            <a:ext cx="1785804" cy="276999"/>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Model development</a:t>
            </a:r>
          </a:p>
        </p:txBody>
      </p:sp>
      <p:cxnSp>
        <p:nvCxnSpPr>
          <p:cNvPr id="84" name="Straight Connector 83">
            <a:extLst>
              <a:ext uri="{FF2B5EF4-FFF2-40B4-BE49-F238E27FC236}">
                <a16:creationId xmlns:a16="http://schemas.microsoft.com/office/drawing/2014/main" id="{073D3BAC-0976-443E-9FD0-30C3BC571F1B}"/>
              </a:ext>
            </a:extLst>
          </p:cNvPr>
          <p:cNvCxnSpPr>
            <a:cxnSpLocks/>
          </p:cNvCxnSpPr>
          <p:nvPr/>
        </p:nvCxnSpPr>
        <p:spPr>
          <a:xfrm>
            <a:off x="7124817" y="3288398"/>
            <a:ext cx="0" cy="4932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C063955A-1EE2-48EA-98F5-E3F95599B70B}"/>
              </a:ext>
            </a:extLst>
          </p:cNvPr>
          <p:cNvSpPr/>
          <p:nvPr/>
        </p:nvSpPr>
        <p:spPr>
          <a:xfrm>
            <a:off x="8622410" y="3698182"/>
            <a:ext cx="256478" cy="2453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TextBox 85">
            <a:extLst>
              <a:ext uri="{FF2B5EF4-FFF2-40B4-BE49-F238E27FC236}">
                <a16:creationId xmlns:a16="http://schemas.microsoft.com/office/drawing/2014/main" id="{0DFAF755-CEF4-4406-B931-55D87A2AC6D1}"/>
              </a:ext>
            </a:extLst>
          </p:cNvPr>
          <p:cNvSpPr txBox="1"/>
          <p:nvPr/>
        </p:nvSpPr>
        <p:spPr>
          <a:xfrm>
            <a:off x="7836648" y="3002573"/>
            <a:ext cx="1785804" cy="276999"/>
          </a:xfrm>
          <a:prstGeom prst="rect">
            <a:avLst/>
          </a:prstGeom>
          <a:noFill/>
        </p:spPr>
        <p:txBody>
          <a:bodyPr wrap="square" rtlCol="0">
            <a:spAutoFit/>
          </a:bodyPr>
          <a:lstStyle/>
          <a:p>
            <a:r>
              <a:rPr lang="en-CA" sz="1200" b="1">
                <a:solidFill>
                  <a:srgbClr val="36AFCE"/>
                </a:solidFill>
                <a:latin typeface="Segoe UI" panose="020B0502040204020203" pitchFamily="34" charset="0"/>
                <a:cs typeface="Segoe UI" panose="020B0502040204020203" pitchFamily="34" charset="0"/>
              </a:rPr>
              <a:t>Model validation</a:t>
            </a:r>
          </a:p>
        </p:txBody>
      </p:sp>
      <p:cxnSp>
        <p:nvCxnSpPr>
          <p:cNvPr id="87" name="Straight Connector 86">
            <a:extLst>
              <a:ext uri="{FF2B5EF4-FFF2-40B4-BE49-F238E27FC236}">
                <a16:creationId xmlns:a16="http://schemas.microsoft.com/office/drawing/2014/main" id="{B782356F-1F5A-4116-BFD9-5D68647A40D1}"/>
              </a:ext>
            </a:extLst>
          </p:cNvPr>
          <p:cNvCxnSpPr>
            <a:cxnSpLocks/>
          </p:cNvCxnSpPr>
          <p:nvPr/>
        </p:nvCxnSpPr>
        <p:spPr>
          <a:xfrm>
            <a:off x="8740358" y="3272953"/>
            <a:ext cx="0" cy="4932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181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02A642-B9EF-8E35-8F49-9ED972CDE487}"/>
              </a:ext>
            </a:extLst>
          </p:cNvPr>
          <p:cNvSpPr/>
          <p:nvPr/>
        </p:nvSpPr>
        <p:spPr>
          <a:xfrm>
            <a:off x="0" y="0"/>
            <a:ext cx="490041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Title 1">
            <a:extLst>
              <a:ext uri="{FF2B5EF4-FFF2-40B4-BE49-F238E27FC236}">
                <a16:creationId xmlns:a16="http://schemas.microsoft.com/office/drawing/2014/main" id="{76E41E3D-E92E-A5A6-71FA-9392A73949B2}"/>
              </a:ext>
            </a:extLst>
          </p:cNvPr>
          <p:cNvSpPr>
            <a:spLocks noGrp="1"/>
          </p:cNvSpPr>
          <p:nvPr>
            <p:ph type="title"/>
          </p:nvPr>
        </p:nvSpPr>
        <p:spPr>
          <a:xfrm>
            <a:off x="139575" y="733387"/>
            <a:ext cx="4621260" cy="1622321"/>
          </a:xfrm>
        </p:spPr>
        <p:txBody>
          <a:bodyPr>
            <a:normAutofit/>
          </a:bodyPr>
          <a:lstStyle/>
          <a:p>
            <a:pPr algn="ctr"/>
            <a:r>
              <a:rPr lang="en-US" sz="3700" u="sng">
                <a:solidFill>
                  <a:schemeClr val="bg1">
                    <a:lumMod val="95000"/>
                  </a:schemeClr>
                </a:solidFill>
                <a:latin typeface="Segoe UI" panose="020B0502040204020203" pitchFamily="34" charset="0"/>
                <a:ea typeface="Segoe UI Black" panose="020B0A02040204020203" pitchFamily="34" charset="0"/>
                <a:cs typeface="Segoe UI" panose="020B0502040204020203" pitchFamily="34" charset="0"/>
              </a:rPr>
              <a:t>Where we currently are</a:t>
            </a:r>
          </a:p>
        </p:txBody>
      </p:sp>
      <p:pic>
        <p:nvPicPr>
          <p:cNvPr id="4" name="Graphic 3">
            <a:extLst>
              <a:ext uri="{FF2B5EF4-FFF2-40B4-BE49-F238E27FC236}">
                <a16:creationId xmlns:a16="http://schemas.microsoft.com/office/drawing/2014/main" id="{3A2ACE8A-4365-1929-F59E-40FD2C497A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70" y="2751203"/>
            <a:ext cx="300458" cy="300458"/>
          </a:xfrm>
          <a:prstGeom prst="rect">
            <a:avLst/>
          </a:prstGeom>
        </p:spPr>
      </p:pic>
      <p:sp>
        <p:nvSpPr>
          <p:cNvPr id="6" name="TextBox 5">
            <a:extLst>
              <a:ext uri="{FF2B5EF4-FFF2-40B4-BE49-F238E27FC236}">
                <a16:creationId xmlns:a16="http://schemas.microsoft.com/office/drawing/2014/main" id="{D08A4550-66B1-0BC8-A0C9-07B1E26F4144}"/>
              </a:ext>
            </a:extLst>
          </p:cNvPr>
          <p:cNvSpPr txBox="1"/>
          <p:nvPr/>
        </p:nvSpPr>
        <p:spPr>
          <a:xfrm>
            <a:off x="461903" y="2758053"/>
            <a:ext cx="4137805"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Cleaning and Analysis Phase</a:t>
            </a:r>
            <a:endParaRPr kumimoji="0" lang="fr-FR" sz="20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BACBA7E0-6A96-B704-CC43-3311B7F4DF9C}"/>
              </a:ext>
            </a:extLst>
          </p:cNvPr>
          <p:cNvSpPr txBox="1"/>
          <p:nvPr/>
        </p:nvSpPr>
        <p:spPr>
          <a:xfrm>
            <a:off x="188698" y="3089094"/>
            <a:ext cx="4608691" cy="3032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 name="Picture 9">
            <a:extLst>
              <a:ext uri="{FF2B5EF4-FFF2-40B4-BE49-F238E27FC236}">
                <a16:creationId xmlns:a16="http://schemas.microsoft.com/office/drawing/2014/main" id="{93323E91-9E7B-46ED-9842-F3B588E7401C}"/>
              </a:ext>
            </a:extLst>
          </p:cNvPr>
          <p:cNvPicPr>
            <a:picLocks noChangeAspect="1"/>
          </p:cNvPicPr>
          <p:nvPr/>
        </p:nvPicPr>
        <p:blipFill>
          <a:blip r:embed="rId5"/>
          <a:stretch>
            <a:fillRect/>
          </a:stretch>
        </p:blipFill>
        <p:spPr>
          <a:xfrm>
            <a:off x="5015644" y="1191758"/>
            <a:ext cx="7137886" cy="4474483"/>
          </a:xfrm>
          <a:prstGeom prst="rect">
            <a:avLst/>
          </a:prstGeom>
        </p:spPr>
      </p:pic>
      <p:sp>
        <p:nvSpPr>
          <p:cNvPr id="22" name="Rectangle 21">
            <a:extLst>
              <a:ext uri="{FF2B5EF4-FFF2-40B4-BE49-F238E27FC236}">
                <a16:creationId xmlns:a16="http://schemas.microsoft.com/office/drawing/2014/main" id="{05D12D8F-9247-4AD6-A29F-D28981169A8F}"/>
              </a:ext>
            </a:extLst>
          </p:cNvPr>
          <p:cNvSpPr/>
          <p:nvPr/>
        </p:nvSpPr>
        <p:spPr>
          <a:xfrm flipH="1">
            <a:off x="7244363" y="2150772"/>
            <a:ext cx="1442433" cy="24727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6291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02A642-B9EF-8E35-8F49-9ED972CDE487}"/>
              </a:ext>
            </a:extLst>
          </p:cNvPr>
          <p:cNvSpPr/>
          <p:nvPr/>
        </p:nvSpPr>
        <p:spPr>
          <a:xfrm>
            <a:off x="1" y="0"/>
            <a:ext cx="501564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Title 1">
            <a:extLst>
              <a:ext uri="{FF2B5EF4-FFF2-40B4-BE49-F238E27FC236}">
                <a16:creationId xmlns:a16="http://schemas.microsoft.com/office/drawing/2014/main" id="{76E41E3D-E92E-A5A6-71FA-9392A73949B2}"/>
              </a:ext>
            </a:extLst>
          </p:cNvPr>
          <p:cNvSpPr>
            <a:spLocks noGrp="1"/>
          </p:cNvSpPr>
          <p:nvPr>
            <p:ph type="title"/>
          </p:nvPr>
        </p:nvSpPr>
        <p:spPr>
          <a:xfrm>
            <a:off x="172174" y="512161"/>
            <a:ext cx="4688755" cy="1622321"/>
          </a:xfrm>
        </p:spPr>
        <p:txBody>
          <a:bodyPr>
            <a:normAutofit/>
          </a:bodyPr>
          <a:lstStyle/>
          <a:p>
            <a:pPr algn="ctr"/>
            <a:r>
              <a:rPr lang="en-US" sz="3700" u="sng">
                <a:solidFill>
                  <a:schemeClr val="bg1">
                    <a:lumMod val="95000"/>
                  </a:schemeClr>
                </a:solidFill>
                <a:latin typeface="Segoe UI" panose="020B0502040204020203" pitchFamily="34" charset="0"/>
                <a:ea typeface="Segoe UI Black" panose="020B0A02040204020203" pitchFamily="34" charset="0"/>
                <a:cs typeface="Segoe UI" panose="020B0502040204020203" pitchFamily="34" charset="0"/>
              </a:rPr>
              <a:t>Where we hope to be by the end of February</a:t>
            </a:r>
          </a:p>
        </p:txBody>
      </p:sp>
      <p:pic>
        <p:nvPicPr>
          <p:cNvPr id="4" name="Graphic 3">
            <a:extLst>
              <a:ext uri="{FF2B5EF4-FFF2-40B4-BE49-F238E27FC236}">
                <a16:creationId xmlns:a16="http://schemas.microsoft.com/office/drawing/2014/main" id="{3A2ACE8A-4365-1929-F59E-40FD2C497A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701" y="2509094"/>
            <a:ext cx="300458" cy="300458"/>
          </a:xfrm>
          <a:prstGeom prst="rect">
            <a:avLst/>
          </a:prstGeom>
        </p:spPr>
      </p:pic>
      <p:sp>
        <p:nvSpPr>
          <p:cNvPr id="6" name="TextBox 5">
            <a:extLst>
              <a:ext uri="{FF2B5EF4-FFF2-40B4-BE49-F238E27FC236}">
                <a16:creationId xmlns:a16="http://schemas.microsoft.com/office/drawing/2014/main" id="{D08A4550-66B1-0BC8-A0C9-07B1E26F4144}"/>
              </a:ext>
            </a:extLst>
          </p:cNvPr>
          <p:cNvSpPr txBox="1"/>
          <p:nvPr/>
        </p:nvSpPr>
        <p:spPr>
          <a:xfrm>
            <a:off x="577134" y="2515944"/>
            <a:ext cx="4353361"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prstClr val="white"/>
                </a:solidFill>
                <a:latin typeface="Segoe UI" panose="020B0502040204020203" pitchFamily="34" charset="0"/>
                <a:cs typeface="Segoe UI" panose="020B0502040204020203" pitchFamily="34" charset="0"/>
              </a:rPr>
              <a:t>Development and Testing Phase</a:t>
            </a:r>
            <a:endParaRPr kumimoji="0" lang="fr-FR" sz="20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8E797F6-9194-29B5-F4FE-533D3A036002}"/>
              </a:ext>
            </a:extLst>
          </p:cNvPr>
          <p:cNvSpPr txBox="1"/>
          <p:nvPr/>
        </p:nvSpPr>
        <p:spPr>
          <a:xfrm>
            <a:off x="454159" y="3067563"/>
            <a:ext cx="4956582" cy="9957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Create training and testing split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500">
                <a:solidFill>
                  <a:prstClr val="white"/>
                </a:solidFill>
              </a:rPr>
              <a:t>Model development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 of model testing and </a:t>
            </a:r>
            <a:r>
              <a:rPr lang="en-US" sz="1500">
                <a:solidFill>
                  <a:prstClr val="white"/>
                </a:solidFill>
              </a:rPr>
              <a:t>validation</a:t>
            </a: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4" name="Picture 13">
            <a:extLst>
              <a:ext uri="{FF2B5EF4-FFF2-40B4-BE49-F238E27FC236}">
                <a16:creationId xmlns:a16="http://schemas.microsoft.com/office/drawing/2014/main" id="{37884187-D335-436B-90AC-D9DF71EF3215}"/>
              </a:ext>
            </a:extLst>
          </p:cNvPr>
          <p:cNvPicPr>
            <a:picLocks noChangeAspect="1"/>
          </p:cNvPicPr>
          <p:nvPr/>
        </p:nvPicPr>
        <p:blipFill>
          <a:blip r:embed="rId5"/>
          <a:stretch>
            <a:fillRect/>
          </a:stretch>
        </p:blipFill>
        <p:spPr>
          <a:xfrm>
            <a:off x="5015644" y="1191758"/>
            <a:ext cx="7137886" cy="4474483"/>
          </a:xfrm>
          <a:prstGeom prst="rect">
            <a:avLst/>
          </a:prstGeom>
        </p:spPr>
      </p:pic>
      <p:sp>
        <p:nvSpPr>
          <p:cNvPr id="15" name="Rectangle 14">
            <a:extLst>
              <a:ext uri="{FF2B5EF4-FFF2-40B4-BE49-F238E27FC236}">
                <a16:creationId xmlns:a16="http://schemas.microsoft.com/office/drawing/2014/main" id="{9B0AEE34-6A38-46DD-9519-3D8E1DEA55B5}"/>
              </a:ext>
            </a:extLst>
          </p:cNvPr>
          <p:cNvSpPr/>
          <p:nvPr/>
        </p:nvSpPr>
        <p:spPr>
          <a:xfrm flipH="1">
            <a:off x="8841346" y="2266682"/>
            <a:ext cx="1435990" cy="247274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5497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D05D9A-6AF7-4878-9B69-B5CCE2DDBCCE}"/>
              </a:ext>
            </a:extLst>
          </p:cNvPr>
          <p:cNvSpPr/>
          <p:nvPr/>
        </p:nvSpPr>
        <p:spPr>
          <a:xfrm>
            <a:off x="137949" y="192339"/>
            <a:ext cx="8086274" cy="63448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fontAlgn="base"/>
            <a:endParaRPr lang="en-CA" sz="1600" b="0" i="0">
              <a:solidFill>
                <a:schemeClr val="bg1"/>
              </a:solidFill>
              <a:effectLst/>
              <a:latin typeface="Segoe UI" panose="020B0502040204020203" pitchFamily="34" charset="0"/>
            </a:endParaRPr>
          </a:p>
        </p:txBody>
      </p:sp>
      <p:sp>
        <p:nvSpPr>
          <p:cNvPr id="4" name="TextBox 3">
            <a:extLst>
              <a:ext uri="{FF2B5EF4-FFF2-40B4-BE49-F238E27FC236}">
                <a16:creationId xmlns:a16="http://schemas.microsoft.com/office/drawing/2014/main" id="{23A96D2E-A0AA-4A58-9447-29C07018758F}"/>
              </a:ext>
            </a:extLst>
          </p:cNvPr>
          <p:cNvSpPr txBox="1"/>
          <p:nvPr/>
        </p:nvSpPr>
        <p:spPr>
          <a:xfrm>
            <a:off x="296542" y="1933586"/>
            <a:ext cx="7295439" cy="2862322"/>
          </a:xfrm>
          <a:prstGeom prst="rect">
            <a:avLst/>
          </a:prstGeom>
          <a:noFill/>
        </p:spPr>
        <p:txBody>
          <a:bodyPr wrap="square" rtlCol="0">
            <a:spAutoFit/>
          </a:bodyPr>
          <a:lstStyle/>
          <a:p>
            <a:pPr marL="171450" indent="-171450" algn="just" rtl="0" fontAlgn="base">
              <a:buFont typeface="Arial" panose="020B0604020202020204" pitchFamily="34" charset="0"/>
              <a:buChar char="•"/>
            </a:pPr>
            <a:r>
              <a:rPr lang="en-CA" sz="1500">
                <a:solidFill>
                  <a:schemeClr val="bg1"/>
                </a:solidFill>
                <a:latin typeface="Segoe UI" panose="020B0502040204020203" pitchFamily="34" charset="0"/>
                <a:cs typeface="Segoe UI" panose="020B0502040204020203" pitchFamily="34" charset="0"/>
              </a:rPr>
              <a:t> Creating a test machine learning model using one of the merged datasets (Performed as a test run without much optimization)</a:t>
            </a:r>
          </a:p>
          <a:p>
            <a:pPr algn="just" rtl="0" fontAlgn="base"/>
            <a:endParaRPr lang="en-CA" sz="1500">
              <a:solidFill>
                <a:schemeClr val="bg1"/>
              </a:solidFill>
              <a:latin typeface="Segoe UI" panose="020B0502040204020203" pitchFamily="34" charset="0"/>
              <a:cs typeface="Segoe UI" panose="020B0502040204020203" pitchFamily="34" charset="0"/>
            </a:endParaRPr>
          </a:p>
          <a:p>
            <a:pPr marL="171450" indent="-171450" algn="just" rtl="0" fontAlgn="base">
              <a:buFont typeface="Arial" panose="020B0604020202020204" pitchFamily="34" charset="0"/>
              <a:buChar char="•"/>
            </a:pPr>
            <a:r>
              <a:rPr lang="en-CA" sz="1500">
                <a:solidFill>
                  <a:schemeClr val="bg1"/>
                </a:solidFill>
                <a:latin typeface="Segoe UI" panose="020B0502040204020203" pitchFamily="34" charset="0"/>
                <a:cs typeface="Segoe UI" panose="020B0502040204020203" pitchFamily="34" charset="0"/>
              </a:rPr>
              <a:t> Resampling of merged data </a:t>
            </a:r>
          </a:p>
          <a:p>
            <a:pPr algn="just" rtl="0" fontAlgn="base"/>
            <a:endParaRPr lang="en-CA" sz="1500">
              <a:solidFill>
                <a:schemeClr val="bg1"/>
              </a:solidFill>
              <a:latin typeface="Segoe UI" panose="020B0502040204020203" pitchFamily="34" charset="0"/>
              <a:cs typeface="Segoe UI" panose="020B0502040204020203" pitchFamily="34" charset="0"/>
            </a:endParaRPr>
          </a:p>
          <a:p>
            <a:pPr marL="171450" indent="-171450" algn="just" rtl="0" fontAlgn="base">
              <a:buFont typeface="Arial" panose="020B0604020202020204" pitchFamily="34" charset="0"/>
              <a:buChar char="•"/>
            </a:pPr>
            <a:r>
              <a:rPr lang="en-CA" sz="1500">
                <a:solidFill>
                  <a:schemeClr val="bg1"/>
                </a:solidFill>
                <a:latin typeface="Segoe UI" panose="020B0502040204020203" pitchFamily="34" charset="0"/>
                <a:cs typeface="Segoe UI" panose="020B0502040204020203" pitchFamily="34" charset="0"/>
              </a:rPr>
              <a:t>Creating training and test splits (Train-Test Spilt Optimization)</a:t>
            </a:r>
          </a:p>
          <a:p>
            <a:pPr algn="just" rtl="0" fontAlgn="base"/>
            <a:endParaRPr lang="en-CA" sz="1500">
              <a:solidFill>
                <a:schemeClr val="bg1"/>
              </a:solidFill>
              <a:latin typeface="Segoe UI" panose="020B0502040204020203" pitchFamily="34" charset="0"/>
              <a:cs typeface="Segoe UI" panose="020B0502040204020203" pitchFamily="34" charset="0"/>
            </a:endParaRPr>
          </a:p>
          <a:p>
            <a:pPr marL="171450" indent="-171450" algn="just" rtl="0" fontAlgn="base">
              <a:buFont typeface="Arial" panose="020B0604020202020204" pitchFamily="34" charset="0"/>
              <a:buChar char="•"/>
            </a:pPr>
            <a:r>
              <a:rPr lang="en-CA" sz="1500">
                <a:solidFill>
                  <a:schemeClr val="bg1"/>
                </a:solidFill>
                <a:latin typeface="Segoe UI" panose="020B0502040204020203" pitchFamily="34" charset="0"/>
                <a:cs typeface="Segoe UI" panose="020B0502040204020203" pitchFamily="34" charset="0"/>
              </a:rPr>
              <a:t>Data Augmentation </a:t>
            </a:r>
          </a:p>
          <a:p>
            <a:pPr marL="171450" indent="-171450" algn="just" rtl="0" fontAlgn="base">
              <a:buFont typeface="Arial" panose="020B0604020202020204" pitchFamily="34" charset="0"/>
              <a:buChar char="•"/>
            </a:pPr>
            <a:endParaRPr lang="en-CA" sz="1500">
              <a:solidFill>
                <a:schemeClr val="bg1"/>
              </a:solidFill>
              <a:latin typeface="Segoe UI" panose="020B0502040204020203" pitchFamily="34" charset="0"/>
              <a:cs typeface="Segoe UI" panose="020B0502040204020203" pitchFamily="34" charset="0"/>
            </a:endParaRPr>
          </a:p>
          <a:p>
            <a:pPr marL="171450" indent="-171450" algn="just" rtl="0" fontAlgn="base">
              <a:buFont typeface="Arial" panose="020B0604020202020204" pitchFamily="34" charset="0"/>
              <a:buChar char="•"/>
            </a:pPr>
            <a:endParaRPr lang="en-CA" sz="1500">
              <a:solidFill>
                <a:schemeClr val="bg1"/>
              </a:solidFill>
              <a:latin typeface="Segoe UI" panose="020B0502040204020203" pitchFamily="34" charset="0"/>
              <a:cs typeface="Segoe UI" panose="020B0502040204020203" pitchFamily="34" charset="0"/>
            </a:endParaRPr>
          </a:p>
          <a:p>
            <a:pPr marL="171450" indent="-171450" algn="just" rtl="0" fontAlgn="base">
              <a:buFont typeface="Arial" panose="020B0604020202020204" pitchFamily="34" charset="0"/>
              <a:buChar char="•"/>
            </a:pPr>
            <a:endParaRPr lang="en-CA" sz="1500">
              <a:solidFill>
                <a:schemeClr val="bg1"/>
              </a:solidFill>
              <a:latin typeface="Segoe UI" panose="020B0502040204020203" pitchFamily="34" charset="0"/>
              <a:cs typeface="Segoe UI" panose="020B0502040204020203" pitchFamily="34" charset="0"/>
            </a:endParaRPr>
          </a:p>
          <a:p>
            <a:pPr marL="171450" indent="-171450" algn="just" rtl="0" fontAlgn="base">
              <a:buFont typeface="Arial" panose="020B0604020202020204" pitchFamily="34" charset="0"/>
              <a:buChar char="•"/>
            </a:pPr>
            <a:endParaRPr lang="en-CA" sz="150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B704E90E-2454-44C0-B57D-9A629BCA3C52}"/>
              </a:ext>
            </a:extLst>
          </p:cNvPr>
          <p:cNvSpPr txBox="1"/>
          <p:nvPr/>
        </p:nvSpPr>
        <p:spPr>
          <a:xfrm>
            <a:off x="296542" y="297738"/>
            <a:ext cx="6096000" cy="591509"/>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lang="en-CA" sz="3200" b="1" u="sng">
                <a:solidFill>
                  <a:prstClr val="white"/>
                </a:solidFill>
                <a:latin typeface="Segoe UI" panose="020B0502040204020203" pitchFamily="34" charset="0"/>
                <a:cs typeface="Segoe UI" panose="020B0502040204020203" pitchFamily="34" charset="0"/>
              </a:rPr>
              <a:t>Next steps</a:t>
            </a:r>
            <a:endParaRPr kumimoji="0" lang="en-CA" sz="3200" b="1" i="0" u="sng"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074" name="Picture 2">
            <a:extLst>
              <a:ext uri="{FF2B5EF4-FFF2-40B4-BE49-F238E27FC236}">
                <a16:creationId xmlns:a16="http://schemas.microsoft.com/office/drawing/2014/main" id="{C4E3E6E3-EAEC-4CCB-B408-6468CAFD1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680" y="396167"/>
            <a:ext cx="4262575" cy="5937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BDF6A-3DA4-417F-9289-09E841B87213}"/>
              </a:ext>
            </a:extLst>
          </p:cNvPr>
          <p:cNvSpPr txBox="1"/>
          <p:nvPr/>
        </p:nvSpPr>
        <p:spPr>
          <a:xfrm>
            <a:off x="11207435" y="6137149"/>
            <a:ext cx="984565" cy="246221"/>
          </a:xfrm>
          <a:prstGeom prst="rect">
            <a:avLst/>
          </a:prstGeom>
          <a:noFill/>
        </p:spPr>
        <p:txBody>
          <a:bodyPr wrap="none" rtlCol="0">
            <a:spAutoFit/>
          </a:bodyPr>
          <a:lstStyle/>
          <a:p>
            <a:r>
              <a:rPr lang="en-CA" sz="1000"/>
              <a:t>Winstead (n.d.)</a:t>
            </a:r>
          </a:p>
        </p:txBody>
      </p:sp>
    </p:spTree>
    <p:extLst>
      <p:ext uri="{BB962C8B-B14F-4D97-AF65-F5344CB8AC3E}">
        <p14:creationId xmlns:p14="http://schemas.microsoft.com/office/powerpoint/2010/main" val="323334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D05D9A-6AF7-4878-9B69-B5CCE2DDBCCE}"/>
              </a:ext>
            </a:extLst>
          </p:cNvPr>
          <p:cNvSpPr/>
          <p:nvPr/>
        </p:nvSpPr>
        <p:spPr>
          <a:xfrm>
            <a:off x="137949" y="192339"/>
            <a:ext cx="8086274" cy="63448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endParaRPr lang="en-CA" sz="1600" b="0" i="0">
              <a:solidFill>
                <a:schemeClr val="bg1"/>
              </a:solidFill>
              <a:effectLst/>
              <a:latin typeface="Segoe UI" panose="020B0502040204020203" pitchFamily="34" charset="0"/>
              <a:cs typeface="Segoe UI"/>
            </a:endParaRPr>
          </a:p>
        </p:txBody>
      </p:sp>
      <p:sp>
        <p:nvSpPr>
          <p:cNvPr id="4" name="TextBox 3">
            <a:extLst>
              <a:ext uri="{FF2B5EF4-FFF2-40B4-BE49-F238E27FC236}">
                <a16:creationId xmlns:a16="http://schemas.microsoft.com/office/drawing/2014/main" id="{23A96D2E-A0AA-4A58-9447-29C07018758F}"/>
              </a:ext>
            </a:extLst>
          </p:cNvPr>
          <p:cNvSpPr txBox="1"/>
          <p:nvPr/>
        </p:nvSpPr>
        <p:spPr>
          <a:xfrm>
            <a:off x="296542" y="1968386"/>
            <a:ext cx="7295439" cy="2400657"/>
          </a:xfrm>
          <a:prstGeom prst="rect">
            <a:avLst/>
          </a:prstGeom>
          <a:noFill/>
        </p:spPr>
        <p:txBody>
          <a:bodyPr wrap="square" lIns="91440" tIns="45720" rIns="91440" bIns="45720" rtlCol="0" anchor="t">
            <a:spAutoFit/>
          </a:bodyPr>
          <a:lstStyle/>
          <a:p>
            <a:pPr marL="171450" indent="-171450" algn="just" fontAlgn="base">
              <a:buFont typeface="Arial" panose="020B0604020202020204" pitchFamily="34" charset="0"/>
              <a:buChar char="•"/>
            </a:pPr>
            <a:r>
              <a:rPr lang="en-CA" sz="1500">
                <a:solidFill>
                  <a:schemeClr val="bg1"/>
                </a:solidFill>
                <a:latin typeface="Segoe UI"/>
                <a:cs typeface="Segoe UI"/>
              </a:rPr>
              <a:t>Drowning Data information</a:t>
            </a:r>
          </a:p>
          <a:p>
            <a:pPr marL="171450" indent="-171450" algn="just" fontAlgn="base">
              <a:buFont typeface="Arial" panose="020B0604020202020204" pitchFamily="34" charset="0"/>
              <a:buChar char="•"/>
            </a:pPr>
            <a:endParaRPr lang="en-CA" sz="1500" b="0" i="0">
              <a:solidFill>
                <a:schemeClr val="bg1"/>
              </a:solidFill>
              <a:effectLst/>
              <a:latin typeface="Segoe UI"/>
              <a:cs typeface="Segoe UI"/>
            </a:endParaRPr>
          </a:p>
          <a:p>
            <a:pPr marL="171450" indent="-171450" algn="just" fontAlgn="base">
              <a:buFont typeface="Arial" panose="020B0604020202020204" pitchFamily="34" charset="0"/>
              <a:buChar char="•"/>
            </a:pPr>
            <a:endParaRPr lang="en-CA" sz="1500" b="0" i="0">
              <a:solidFill>
                <a:schemeClr val="bg1"/>
              </a:solidFill>
              <a:effectLst/>
              <a:latin typeface="Segoe UI"/>
              <a:cs typeface="Segoe UI"/>
            </a:endParaRPr>
          </a:p>
          <a:p>
            <a:pPr marL="171450" indent="-171450" algn="just">
              <a:buFont typeface="Arial" panose="020B0604020202020204" pitchFamily="34" charset="0"/>
              <a:buChar char="•"/>
            </a:pPr>
            <a:r>
              <a:rPr lang="en-CA" sz="1500">
                <a:solidFill>
                  <a:schemeClr val="bg1"/>
                </a:solidFill>
                <a:latin typeface="Segoe UI"/>
                <a:cs typeface="Segoe UI"/>
              </a:rPr>
              <a:t>February month update: is your schedule more available Feb 20 – 23 or March 7-10?</a:t>
            </a:r>
          </a:p>
          <a:p>
            <a:pPr marL="171450" indent="-171450" algn="just">
              <a:buFont typeface="Arial" panose="020B0604020202020204" pitchFamily="34" charset="0"/>
              <a:buChar char="•"/>
            </a:pPr>
            <a:endParaRPr lang="en-CA" sz="1500">
              <a:solidFill>
                <a:schemeClr val="bg1"/>
              </a:solidFill>
              <a:latin typeface="Segoe UI"/>
              <a:cs typeface="Segoe UI"/>
            </a:endParaRPr>
          </a:p>
          <a:p>
            <a:pPr marL="171450" indent="-171450" algn="just">
              <a:buFont typeface="Arial" panose="020B0604020202020204" pitchFamily="34" charset="0"/>
              <a:buChar char="•"/>
            </a:pPr>
            <a:endParaRPr lang="en-CA" sz="1500">
              <a:solidFill>
                <a:schemeClr val="bg1"/>
              </a:solidFill>
              <a:latin typeface="Segoe UI"/>
              <a:cs typeface="Segoe UI"/>
            </a:endParaRPr>
          </a:p>
          <a:p>
            <a:pPr marL="171450" indent="-171450" algn="just">
              <a:buFont typeface="Arial" panose="020B0604020202020204" pitchFamily="34" charset="0"/>
              <a:buChar char="•"/>
            </a:pPr>
            <a:endParaRPr lang="en-CA" sz="1500">
              <a:solidFill>
                <a:schemeClr val="bg1"/>
              </a:solidFill>
              <a:latin typeface="Segoe UI"/>
              <a:cs typeface="Segoe UI"/>
            </a:endParaRPr>
          </a:p>
          <a:p>
            <a:pPr marL="171450" indent="-171450" algn="just">
              <a:buFont typeface="Arial" panose="020B0604020202020204" pitchFamily="34" charset="0"/>
              <a:buChar char="•"/>
            </a:pPr>
            <a:endParaRPr lang="en-CA" sz="1500">
              <a:solidFill>
                <a:schemeClr val="bg1"/>
              </a:solidFill>
              <a:latin typeface="Segoe UI" panose="020B0502040204020203" pitchFamily="34" charset="0"/>
              <a:cs typeface="Segoe UI" panose="020B0502040204020203" pitchFamily="34" charset="0"/>
            </a:endParaRPr>
          </a:p>
          <a:p>
            <a:pPr marL="171450" indent="-171450" algn="just" fontAlgn="base">
              <a:buFont typeface="Arial" panose="020B0604020202020204" pitchFamily="34" charset="0"/>
              <a:buChar char="•"/>
            </a:pPr>
            <a:endParaRPr lang="en-CA" sz="150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B704E90E-2454-44C0-B57D-9A629BCA3C52}"/>
              </a:ext>
            </a:extLst>
          </p:cNvPr>
          <p:cNvSpPr txBox="1"/>
          <p:nvPr/>
        </p:nvSpPr>
        <p:spPr>
          <a:xfrm>
            <a:off x="296542" y="297738"/>
            <a:ext cx="6096000" cy="591509"/>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lang="en-CA" sz="3200" b="1" u="sng">
                <a:solidFill>
                  <a:prstClr val="white"/>
                </a:solidFill>
                <a:latin typeface="Segoe UI" panose="020B0502040204020203" pitchFamily="34" charset="0"/>
                <a:cs typeface="Segoe UI" panose="020B0502040204020203" pitchFamily="34" charset="0"/>
              </a:rPr>
              <a:t>Our questions</a:t>
            </a:r>
            <a:endParaRPr kumimoji="0" lang="en-CA" sz="3200" b="1" i="0" u="sng"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074" name="Picture 2">
            <a:extLst>
              <a:ext uri="{FF2B5EF4-FFF2-40B4-BE49-F238E27FC236}">
                <a16:creationId xmlns:a16="http://schemas.microsoft.com/office/drawing/2014/main" id="{C4E3E6E3-EAEC-4CCB-B408-6468CAFD1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680" y="396167"/>
            <a:ext cx="4262575" cy="5937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7BDF6A-3DA4-417F-9289-09E841B87213}"/>
              </a:ext>
            </a:extLst>
          </p:cNvPr>
          <p:cNvSpPr txBox="1"/>
          <p:nvPr/>
        </p:nvSpPr>
        <p:spPr>
          <a:xfrm>
            <a:off x="11207435" y="6137149"/>
            <a:ext cx="984565" cy="246221"/>
          </a:xfrm>
          <a:prstGeom prst="rect">
            <a:avLst/>
          </a:prstGeom>
          <a:noFill/>
        </p:spPr>
        <p:txBody>
          <a:bodyPr wrap="none" rtlCol="0">
            <a:spAutoFit/>
          </a:bodyPr>
          <a:lstStyle/>
          <a:p>
            <a:r>
              <a:rPr lang="en-CA" sz="1000"/>
              <a:t>Winstead (n.d.)</a:t>
            </a:r>
          </a:p>
        </p:txBody>
      </p:sp>
    </p:spTree>
    <p:extLst>
      <p:ext uri="{BB962C8B-B14F-4D97-AF65-F5344CB8AC3E}">
        <p14:creationId xmlns:p14="http://schemas.microsoft.com/office/powerpoint/2010/main" val="247902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180804"/>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800" u="none" strike="noStrike" kern="1200" cap="none" spc="0" normalizeH="0" baseline="0" noProof="0">
              <a:ln>
                <a:noFill/>
              </a:ln>
              <a:effectLst/>
              <a:uLnTx/>
              <a:uFillTx/>
              <a:latin typeface="Helvetica Neue Normal" charset="0"/>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lvl="0">
              <a:lnSpc>
                <a:spcPct val="90000"/>
              </a:lnSpc>
              <a:defRPr/>
            </a:pPr>
            <a:r>
              <a:rPr lang="fr-FR" sz="5400">
                <a:solidFill>
                  <a:schemeClr val="bg1"/>
                </a:solidFill>
                <a:latin typeface="Segoe UI"/>
                <a:cs typeface="Segoe UI"/>
              </a:rPr>
              <a:t>Thank </a:t>
            </a:r>
            <a:r>
              <a:rPr lang="en-CA" sz="5400">
                <a:solidFill>
                  <a:schemeClr val="bg1"/>
                </a:solidFill>
                <a:latin typeface="Segoe UI"/>
                <a:cs typeface="Segoe UI"/>
              </a:rPr>
              <a:t>you</a:t>
            </a:r>
            <a:r>
              <a:rPr lang="fr-FR" sz="5400">
                <a:solidFill>
                  <a:schemeClr val="bg1"/>
                </a:solidFill>
                <a:latin typeface="Segoe UI"/>
                <a:cs typeface="Segoe UI"/>
              </a:rPr>
              <a:t>!</a:t>
            </a:r>
          </a:p>
          <a:p>
            <a:pPr lvl="0">
              <a:lnSpc>
                <a:spcPct val="90000"/>
              </a:lnSpc>
              <a:defRPr/>
            </a:pPr>
            <a:r>
              <a:rPr lang="fr-FR" sz="5400">
                <a:solidFill>
                  <a:srgbClr val="1D9A78"/>
                </a:solidFill>
                <a:latin typeface="Segoe UI"/>
                <a:cs typeface="Segoe UI"/>
              </a:rPr>
              <a:t>Questions?</a:t>
            </a:r>
          </a:p>
        </p:txBody>
      </p:sp>
      <p:pic>
        <p:nvPicPr>
          <p:cNvPr id="1026" name="Picture 2" descr="Free Question Marks on Paper Crafts Stock Photo">
            <a:extLst>
              <a:ext uri="{FF2B5EF4-FFF2-40B4-BE49-F238E27FC236}">
                <a16:creationId xmlns:a16="http://schemas.microsoft.com/office/drawing/2014/main" id="{366F92E5-3F00-490B-807C-12A942227DF5}"/>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13077" b="130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133BA3-7FBD-4127-BEE7-DDA9931415C0}"/>
              </a:ext>
            </a:extLst>
          </p:cNvPr>
          <p:cNvSpPr txBox="1"/>
          <p:nvPr/>
        </p:nvSpPr>
        <p:spPr>
          <a:xfrm>
            <a:off x="10653873" y="5851573"/>
            <a:ext cx="771365" cy="246221"/>
          </a:xfrm>
          <a:prstGeom prst="rect">
            <a:avLst/>
          </a:prstGeom>
          <a:noFill/>
        </p:spPr>
        <p:txBody>
          <a:bodyPr wrap="none" rtlCol="0">
            <a:spAutoFit/>
          </a:bodyPr>
          <a:lstStyle/>
          <a:p>
            <a:r>
              <a:rPr lang="en-CA" sz="1000" err="1">
                <a:solidFill>
                  <a:schemeClr val="bg1"/>
                </a:solidFill>
              </a:rPr>
              <a:t>Leloo</a:t>
            </a:r>
            <a:r>
              <a:rPr lang="en-CA" sz="1000">
                <a:solidFill>
                  <a:schemeClr val="bg1"/>
                </a:solidFill>
              </a:rPr>
              <a:t> (n.d.)</a:t>
            </a:r>
          </a:p>
        </p:txBody>
      </p:sp>
    </p:spTree>
    <p:extLst>
      <p:ext uri="{BB962C8B-B14F-4D97-AF65-F5344CB8AC3E}">
        <p14:creationId xmlns:p14="http://schemas.microsoft.com/office/powerpoint/2010/main" val="258522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D05D9A-6AF7-4878-9B69-B5CCE2DDBCCE}"/>
              </a:ext>
            </a:extLst>
          </p:cNvPr>
          <p:cNvSpPr/>
          <p:nvPr/>
        </p:nvSpPr>
        <p:spPr>
          <a:xfrm>
            <a:off x="137949" y="192339"/>
            <a:ext cx="8086274" cy="63448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fontAlgn="base"/>
            <a:endParaRPr lang="en-CA" sz="1600" b="0" i="0">
              <a:solidFill>
                <a:schemeClr val="bg1"/>
              </a:solidFill>
              <a:effectLst/>
              <a:latin typeface="Segoe UI" panose="020B0502040204020203" pitchFamily="34" charset="0"/>
            </a:endParaRPr>
          </a:p>
        </p:txBody>
      </p:sp>
      <p:pic>
        <p:nvPicPr>
          <p:cNvPr id="1026" name="Picture 2" descr="Free Mug, Watch, and Planner Book on Brown Wooden Surface Stock Photo">
            <a:extLst>
              <a:ext uri="{FF2B5EF4-FFF2-40B4-BE49-F238E27FC236}">
                <a16:creationId xmlns:a16="http://schemas.microsoft.com/office/drawing/2014/main" id="{3947A8FC-54D9-40F3-83E5-54EDED2B69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76"/>
          <a:stretch/>
        </p:blipFill>
        <p:spPr bwMode="auto">
          <a:xfrm>
            <a:off x="7758866" y="889247"/>
            <a:ext cx="4295185" cy="515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A96D2E-A0AA-4A58-9447-29C07018758F}"/>
              </a:ext>
            </a:extLst>
          </p:cNvPr>
          <p:cNvSpPr txBox="1"/>
          <p:nvPr/>
        </p:nvSpPr>
        <p:spPr>
          <a:xfrm>
            <a:off x="137949" y="1044154"/>
            <a:ext cx="7295439" cy="5401479"/>
          </a:xfrm>
          <a:prstGeom prst="rect">
            <a:avLst/>
          </a:prstGeom>
          <a:noFill/>
        </p:spPr>
        <p:txBody>
          <a:bodyPr wrap="square" rtlCol="0">
            <a:spAutoFit/>
          </a:bodyPr>
          <a:lstStyle/>
          <a:p>
            <a:pPr marL="171450"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Question 1</a:t>
            </a:r>
            <a:r>
              <a:rPr lang="en-CA" sz="1500" b="0" i="0">
                <a:solidFill>
                  <a:schemeClr val="bg1"/>
                </a:solidFill>
                <a:effectLst/>
                <a:latin typeface="Segoe UI" panose="020B0502040204020203" pitchFamily="34" charset="0"/>
              </a:rPr>
              <a:t>: Can we predict the inshore significant wave height, wave period, wave direction, current speed, and temperature profile using readily available weather and wave data from NDBC buoys in Lake Huron as well as weather stations managed by Environment Canada and NOAA.  Part of this question is balancing the amount of data with the confidence in the prediction. </a:t>
            </a:r>
          </a:p>
          <a:p>
            <a:pPr marL="628650" lvl="1"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Data provided</a:t>
            </a:r>
            <a:r>
              <a:rPr lang="en-CA" sz="1500" b="0" i="0">
                <a:solidFill>
                  <a:schemeClr val="bg1"/>
                </a:solidFill>
                <a:effectLst/>
                <a:latin typeface="Segoe UI" panose="020B0502040204020203" pitchFamily="34" charset="0"/>
              </a:rPr>
              <a:t>: wave, temperature, and current data from the buoy.  </a:t>
            </a:r>
          </a:p>
          <a:p>
            <a:pPr marL="628650" lvl="1"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Data needed</a:t>
            </a:r>
            <a:r>
              <a:rPr lang="en-CA" sz="1500" b="0" i="0">
                <a:solidFill>
                  <a:schemeClr val="bg1"/>
                </a:solidFill>
                <a:effectLst/>
                <a:latin typeface="Segoe UI" panose="020B0502040204020203" pitchFamily="34" charset="0"/>
              </a:rPr>
              <a:t>: Weather and wave data from NOAA and Environment Canada.  </a:t>
            </a:r>
          </a:p>
          <a:p>
            <a:pPr lvl="1" algn="just" fontAlgn="base"/>
            <a:endParaRPr lang="en-CA" sz="1500" b="0" i="0">
              <a:solidFill>
                <a:schemeClr val="bg1"/>
              </a:solidFill>
              <a:effectLst/>
              <a:latin typeface="Segoe UI" panose="020B0502040204020203" pitchFamily="34" charset="0"/>
            </a:endParaRPr>
          </a:p>
          <a:p>
            <a:pPr marL="171450"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Question 2</a:t>
            </a:r>
            <a:r>
              <a:rPr lang="en-CA" sz="1500" b="0" i="0">
                <a:solidFill>
                  <a:schemeClr val="bg1"/>
                </a:solidFill>
                <a:effectLst/>
                <a:latin typeface="Segoe UI" panose="020B0502040204020203" pitchFamily="34" charset="0"/>
              </a:rPr>
              <a:t>: Using the above model, we would like to predict the wave, current and temperature conditions for past drownings and rescues at Kincardine and along the Huron shore of Bruce County.  </a:t>
            </a:r>
          </a:p>
          <a:p>
            <a:pPr marL="628650" lvl="1"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Data needed</a:t>
            </a:r>
            <a:r>
              <a:rPr lang="en-CA" sz="1500" b="0" i="0">
                <a:solidFill>
                  <a:schemeClr val="bg1"/>
                </a:solidFill>
                <a:effectLst/>
                <a:latin typeface="Segoe UI" panose="020B0502040204020203" pitchFamily="34" charset="0"/>
              </a:rPr>
              <a:t>: Historical Weather and wave data from NOAA and Environment Canada.</a:t>
            </a:r>
          </a:p>
          <a:p>
            <a:pPr lvl="1" algn="just" fontAlgn="base"/>
            <a:endParaRPr lang="en-CA" sz="1500" b="0" i="0">
              <a:solidFill>
                <a:schemeClr val="bg1"/>
              </a:solidFill>
              <a:effectLst/>
              <a:latin typeface="Segoe UI" panose="020B0502040204020203" pitchFamily="34" charset="0"/>
            </a:endParaRPr>
          </a:p>
          <a:p>
            <a:pPr marL="171450"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Question 3</a:t>
            </a:r>
            <a:r>
              <a:rPr lang="en-CA" sz="1500" b="0" i="0">
                <a:solidFill>
                  <a:schemeClr val="bg1"/>
                </a:solidFill>
                <a:effectLst/>
                <a:latin typeface="Segoe UI" panose="020B0502040204020203" pitchFamily="34" charset="0"/>
              </a:rPr>
              <a:t>: Predict the wave conditions and current visible in the camera images, as well as the number and distribution of people on the beach and in the water.  </a:t>
            </a:r>
          </a:p>
          <a:p>
            <a:pPr marL="628650" lvl="1"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Data provided</a:t>
            </a:r>
            <a:r>
              <a:rPr lang="en-CA" sz="1500" b="0" i="0">
                <a:solidFill>
                  <a:schemeClr val="bg1"/>
                </a:solidFill>
                <a:effectLst/>
                <a:latin typeface="Segoe UI" panose="020B0502040204020203" pitchFamily="34" charset="0"/>
              </a:rPr>
              <a:t>: anonymized images from the camera.  This will be provided later once the images are anonymized, with a focus on providing the model set first.</a:t>
            </a:r>
          </a:p>
          <a:p>
            <a:pPr lvl="1" algn="just" fontAlgn="base"/>
            <a:endParaRPr lang="en-CA" sz="1500" b="0" i="0">
              <a:solidFill>
                <a:schemeClr val="bg1"/>
              </a:solidFill>
              <a:effectLst/>
              <a:latin typeface="Segoe UI" panose="020B0502040204020203" pitchFamily="34" charset="0"/>
            </a:endParaRPr>
          </a:p>
          <a:p>
            <a:pPr marL="171450" indent="-171450" algn="just" fontAlgn="base">
              <a:buFont typeface="Arial" panose="020B0604020202020204" pitchFamily="34" charset="0"/>
              <a:buChar char="•"/>
            </a:pPr>
            <a:r>
              <a:rPr lang="en-CA" sz="1500" b="0" i="0">
                <a:solidFill>
                  <a:schemeClr val="bg1"/>
                </a:solidFill>
                <a:effectLst/>
                <a:latin typeface="Segoe UI" panose="020B0502040204020203" pitchFamily="34" charset="0"/>
              </a:rPr>
              <a:t>Focus is on Questions 1 and 2</a:t>
            </a:r>
            <a:r>
              <a:rPr lang="en-CA" sz="1500">
                <a:solidFill>
                  <a:schemeClr val="bg1"/>
                </a:solidFill>
                <a:latin typeface="Segoe UI" panose="020B0502040204020203" pitchFamily="34" charset="0"/>
              </a:rPr>
              <a:t> due to time</a:t>
            </a:r>
          </a:p>
          <a:p>
            <a:pPr marL="171450" indent="-171450" algn="just" fontAlgn="base">
              <a:buFont typeface="Arial" panose="020B0604020202020204" pitchFamily="34" charset="0"/>
              <a:buChar char="•"/>
            </a:pPr>
            <a:endParaRPr lang="en-CA" sz="1500" b="0" i="0">
              <a:solidFill>
                <a:schemeClr val="bg1"/>
              </a:solidFill>
              <a:effectLst/>
              <a:latin typeface="Segoe UI" panose="020B0502040204020203" pitchFamily="34" charset="0"/>
            </a:endParaRPr>
          </a:p>
        </p:txBody>
      </p:sp>
      <p:sp>
        <p:nvSpPr>
          <p:cNvPr id="7" name="TextBox 6">
            <a:extLst>
              <a:ext uri="{FF2B5EF4-FFF2-40B4-BE49-F238E27FC236}">
                <a16:creationId xmlns:a16="http://schemas.microsoft.com/office/drawing/2014/main" id="{B704E90E-2454-44C0-B57D-9A629BCA3C52}"/>
              </a:ext>
            </a:extLst>
          </p:cNvPr>
          <p:cNvSpPr txBox="1"/>
          <p:nvPr/>
        </p:nvSpPr>
        <p:spPr>
          <a:xfrm>
            <a:off x="296542" y="297738"/>
            <a:ext cx="7244038" cy="591509"/>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lang="en-CA" sz="3200" b="1" u="sng">
                <a:solidFill>
                  <a:prstClr val="white"/>
                </a:solidFill>
                <a:latin typeface="Segoe UI" panose="020B0502040204020203" pitchFamily="34" charset="0"/>
                <a:cs typeface="Segoe UI" panose="020B0502040204020203" pitchFamily="34" charset="0"/>
              </a:rPr>
              <a:t>What was</a:t>
            </a:r>
            <a:r>
              <a:rPr lang="fr-FR" sz="3200" b="1" u="sng">
                <a:solidFill>
                  <a:prstClr val="white"/>
                </a:solidFill>
                <a:latin typeface="Segoe UI" panose="020B0502040204020203" pitchFamily="34" charset="0"/>
                <a:cs typeface="Segoe UI" panose="020B0502040204020203" pitchFamily="34" charset="0"/>
              </a:rPr>
              <a:t> </a:t>
            </a:r>
            <a:r>
              <a:rPr lang="en-CA" sz="3200" b="1" u="sng">
                <a:solidFill>
                  <a:prstClr val="white"/>
                </a:solidFill>
                <a:latin typeface="Segoe UI" panose="020B0502040204020203" pitchFamily="34" charset="0"/>
                <a:cs typeface="Segoe UI" panose="020B0502040204020203" pitchFamily="34" charset="0"/>
              </a:rPr>
              <a:t>provided in November</a:t>
            </a:r>
            <a:endParaRPr kumimoji="0" lang="en-CA" sz="3200" b="1" i="0" u="sng"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53A7EF78-60C9-4AB8-B3CB-6EE5D327158C}"/>
              </a:ext>
            </a:extLst>
          </p:cNvPr>
          <p:cNvSpPr txBox="1"/>
          <p:nvPr/>
        </p:nvSpPr>
        <p:spPr>
          <a:xfrm>
            <a:off x="11378485" y="5837948"/>
            <a:ext cx="1176925" cy="261610"/>
          </a:xfrm>
          <a:prstGeom prst="rect">
            <a:avLst/>
          </a:prstGeom>
          <a:noFill/>
        </p:spPr>
        <p:txBody>
          <a:bodyPr wrap="square" rtlCol="0">
            <a:spAutoFit/>
          </a:bodyPr>
          <a:lstStyle/>
          <a:p>
            <a:r>
              <a:rPr lang="en-CA" sz="1100"/>
              <a:t>Pixie (n.d.)</a:t>
            </a:r>
          </a:p>
        </p:txBody>
      </p:sp>
    </p:spTree>
    <p:extLst>
      <p:ext uri="{BB962C8B-B14F-4D97-AF65-F5344CB8AC3E}">
        <p14:creationId xmlns:p14="http://schemas.microsoft.com/office/powerpoint/2010/main" val="401331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D05D9A-6AF7-4878-9B69-B5CCE2DDBCCE}"/>
              </a:ext>
            </a:extLst>
          </p:cNvPr>
          <p:cNvSpPr/>
          <p:nvPr/>
        </p:nvSpPr>
        <p:spPr>
          <a:xfrm>
            <a:off x="137949" y="192339"/>
            <a:ext cx="8086274" cy="63448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fontAlgn="base"/>
            <a:endParaRPr lang="en-CA" sz="1600" b="0" i="0">
              <a:solidFill>
                <a:schemeClr val="bg1"/>
              </a:solidFill>
              <a:effectLst/>
              <a:latin typeface="Segoe UI" panose="020B0502040204020203" pitchFamily="34" charset="0"/>
            </a:endParaRPr>
          </a:p>
        </p:txBody>
      </p:sp>
      <p:pic>
        <p:nvPicPr>
          <p:cNvPr id="1026" name="Picture 2" descr="Free Mug, Watch, and Planner Book on Brown Wooden Surface Stock Photo">
            <a:extLst>
              <a:ext uri="{FF2B5EF4-FFF2-40B4-BE49-F238E27FC236}">
                <a16:creationId xmlns:a16="http://schemas.microsoft.com/office/drawing/2014/main" id="{3947A8FC-54D9-40F3-83E5-54EDED2B69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76"/>
          <a:stretch/>
        </p:blipFill>
        <p:spPr bwMode="auto">
          <a:xfrm>
            <a:off x="7758866" y="889247"/>
            <a:ext cx="4295185" cy="515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A96D2E-A0AA-4A58-9447-29C07018758F}"/>
              </a:ext>
            </a:extLst>
          </p:cNvPr>
          <p:cNvSpPr txBox="1"/>
          <p:nvPr/>
        </p:nvSpPr>
        <p:spPr>
          <a:xfrm>
            <a:off x="137949" y="1044154"/>
            <a:ext cx="7295439" cy="5401479"/>
          </a:xfrm>
          <a:prstGeom prst="rect">
            <a:avLst/>
          </a:prstGeom>
          <a:noFill/>
        </p:spPr>
        <p:txBody>
          <a:bodyPr wrap="square" rtlCol="0">
            <a:spAutoFit/>
          </a:bodyPr>
          <a:lstStyle/>
          <a:p>
            <a:pPr marL="171450"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Question 1</a:t>
            </a:r>
            <a:r>
              <a:rPr lang="en-CA" sz="1500" b="0" i="0">
                <a:solidFill>
                  <a:schemeClr val="bg1"/>
                </a:solidFill>
                <a:effectLst/>
                <a:latin typeface="Segoe UI" panose="020B0502040204020203" pitchFamily="34" charset="0"/>
              </a:rPr>
              <a:t>: Can we predict the inshore significant wave height, wave period, wave direction, current speed, and temperature profile using readily available weather and wave data from NDBC buoys in Lake Huron as well as weather stations managed by Environment Canada and NOAA.  Part of this question is balancing the amount of data with the confidence in the prediction. </a:t>
            </a:r>
          </a:p>
          <a:p>
            <a:pPr marL="628650" lvl="1"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Data provided</a:t>
            </a:r>
            <a:r>
              <a:rPr lang="en-CA" sz="1500" b="0" i="0">
                <a:solidFill>
                  <a:schemeClr val="bg1"/>
                </a:solidFill>
                <a:effectLst/>
                <a:latin typeface="Segoe UI" panose="020B0502040204020203" pitchFamily="34" charset="0"/>
              </a:rPr>
              <a:t>: wave, temperature, and current data from the buoy.  </a:t>
            </a:r>
          </a:p>
          <a:p>
            <a:pPr marL="628650" lvl="1"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Data needed</a:t>
            </a:r>
            <a:r>
              <a:rPr lang="en-CA" sz="1500" b="0" i="0">
                <a:solidFill>
                  <a:schemeClr val="bg1"/>
                </a:solidFill>
                <a:effectLst/>
                <a:latin typeface="Segoe UI" panose="020B0502040204020203" pitchFamily="34" charset="0"/>
              </a:rPr>
              <a:t>: Weather and wave data from NOAA and Environment Canada.  </a:t>
            </a:r>
          </a:p>
          <a:p>
            <a:pPr lvl="1" algn="just" fontAlgn="base"/>
            <a:endParaRPr lang="en-CA" sz="1500" b="0" i="0">
              <a:solidFill>
                <a:schemeClr val="bg1"/>
              </a:solidFill>
              <a:effectLst/>
              <a:latin typeface="Segoe UI" panose="020B0502040204020203" pitchFamily="34" charset="0"/>
            </a:endParaRPr>
          </a:p>
          <a:p>
            <a:pPr marL="171450"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Question 2</a:t>
            </a:r>
            <a:r>
              <a:rPr lang="en-CA" sz="1500" b="0" i="0">
                <a:solidFill>
                  <a:schemeClr val="bg1"/>
                </a:solidFill>
                <a:effectLst/>
                <a:latin typeface="Segoe UI" panose="020B0502040204020203" pitchFamily="34" charset="0"/>
              </a:rPr>
              <a:t>: Using the above model, we would like to predict the wave, current and temperature conditions for past drownings and rescues at Kincardine and along the Huron shore of Bruce County.  </a:t>
            </a:r>
          </a:p>
          <a:p>
            <a:pPr marL="628650" lvl="1"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Data needed</a:t>
            </a:r>
            <a:r>
              <a:rPr lang="en-CA" sz="1500" b="0" i="0">
                <a:solidFill>
                  <a:schemeClr val="bg1"/>
                </a:solidFill>
                <a:effectLst/>
                <a:latin typeface="Segoe UI" panose="020B0502040204020203" pitchFamily="34" charset="0"/>
              </a:rPr>
              <a:t>: Historical Weather and wave data from NOAA and Environment Canada.</a:t>
            </a:r>
          </a:p>
          <a:p>
            <a:pPr lvl="1" algn="just" fontAlgn="base"/>
            <a:endParaRPr lang="en-CA" sz="1500" b="0" i="0">
              <a:solidFill>
                <a:schemeClr val="bg1"/>
              </a:solidFill>
              <a:effectLst/>
              <a:latin typeface="Segoe UI" panose="020B0502040204020203" pitchFamily="34" charset="0"/>
            </a:endParaRPr>
          </a:p>
          <a:p>
            <a:pPr marL="171450"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Question 3</a:t>
            </a:r>
            <a:r>
              <a:rPr lang="en-CA" sz="1500" b="0" i="0">
                <a:solidFill>
                  <a:schemeClr val="bg1"/>
                </a:solidFill>
                <a:effectLst/>
                <a:latin typeface="Segoe UI" panose="020B0502040204020203" pitchFamily="34" charset="0"/>
              </a:rPr>
              <a:t>: Predict the wave conditions and current visible in the camera images, as well as the number and distribution of people on the beach and in the water.  </a:t>
            </a:r>
          </a:p>
          <a:p>
            <a:pPr marL="628650" lvl="1" indent="-171450" algn="just" fontAlgn="base">
              <a:buFont typeface="Arial" panose="020B0604020202020204" pitchFamily="34" charset="0"/>
              <a:buChar char="•"/>
            </a:pPr>
            <a:r>
              <a:rPr lang="en-CA" sz="1500" b="1" i="0">
                <a:solidFill>
                  <a:schemeClr val="bg1"/>
                </a:solidFill>
                <a:effectLst/>
                <a:latin typeface="Segoe UI" panose="020B0502040204020203" pitchFamily="34" charset="0"/>
              </a:rPr>
              <a:t>Data provided</a:t>
            </a:r>
            <a:r>
              <a:rPr lang="en-CA" sz="1500" b="0" i="0">
                <a:solidFill>
                  <a:schemeClr val="bg1"/>
                </a:solidFill>
                <a:effectLst/>
                <a:latin typeface="Segoe UI" panose="020B0502040204020203" pitchFamily="34" charset="0"/>
              </a:rPr>
              <a:t>: anonymized images from the camera.  This will be provided later once the images are anonymized, with a focus on providing the model set first.</a:t>
            </a:r>
          </a:p>
          <a:p>
            <a:pPr lvl="1" algn="just" fontAlgn="base"/>
            <a:endParaRPr lang="en-CA" sz="1500" b="0" i="0">
              <a:solidFill>
                <a:schemeClr val="bg1"/>
              </a:solidFill>
              <a:effectLst/>
              <a:latin typeface="Segoe UI" panose="020B0502040204020203" pitchFamily="34" charset="0"/>
            </a:endParaRPr>
          </a:p>
          <a:p>
            <a:pPr marL="171450" indent="-171450" algn="just" fontAlgn="base">
              <a:buFont typeface="Arial" panose="020B0604020202020204" pitchFamily="34" charset="0"/>
              <a:buChar char="•"/>
            </a:pPr>
            <a:r>
              <a:rPr lang="en-CA" sz="1500" b="0" i="0">
                <a:solidFill>
                  <a:schemeClr val="bg1"/>
                </a:solidFill>
                <a:effectLst/>
                <a:latin typeface="Segoe UI" panose="020B0502040204020203" pitchFamily="34" charset="0"/>
              </a:rPr>
              <a:t>Focus is on Questions 1 and 2</a:t>
            </a:r>
            <a:r>
              <a:rPr lang="en-CA" sz="1500">
                <a:solidFill>
                  <a:schemeClr val="bg1"/>
                </a:solidFill>
                <a:latin typeface="Segoe UI" panose="020B0502040204020203" pitchFamily="34" charset="0"/>
              </a:rPr>
              <a:t> due to time</a:t>
            </a:r>
          </a:p>
          <a:p>
            <a:pPr marL="171450" indent="-171450" algn="just" fontAlgn="base">
              <a:buFont typeface="Arial" panose="020B0604020202020204" pitchFamily="34" charset="0"/>
              <a:buChar char="•"/>
            </a:pPr>
            <a:endParaRPr lang="en-CA" sz="1500" b="0" i="0">
              <a:solidFill>
                <a:schemeClr val="bg1"/>
              </a:solidFill>
              <a:effectLst/>
              <a:latin typeface="Segoe UI" panose="020B0502040204020203" pitchFamily="34" charset="0"/>
            </a:endParaRPr>
          </a:p>
        </p:txBody>
      </p:sp>
      <p:sp>
        <p:nvSpPr>
          <p:cNvPr id="7" name="TextBox 6">
            <a:extLst>
              <a:ext uri="{FF2B5EF4-FFF2-40B4-BE49-F238E27FC236}">
                <a16:creationId xmlns:a16="http://schemas.microsoft.com/office/drawing/2014/main" id="{B704E90E-2454-44C0-B57D-9A629BCA3C52}"/>
              </a:ext>
            </a:extLst>
          </p:cNvPr>
          <p:cNvSpPr txBox="1"/>
          <p:nvPr/>
        </p:nvSpPr>
        <p:spPr>
          <a:xfrm>
            <a:off x="296542" y="297738"/>
            <a:ext cx="7244038" cy="591509"/>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lang="en-CA" sz="3200" b="1" u="sng">
                <a:solidFill>
                  <a:prstClr val="white"/>
                </a:solidFill>
                <a:latin typeface="Segoe UI" panose="020B0502040204020203" pitchFamily="34" charset="0"/>
                <a:cs typeface="Segoe UI" panose="020B0502040204020203" pitchFamily="34" charset="0"/>
              </a:rPr>
              <a:t>What was</a:t>
            </a:r>
            <a:r>
              <a:rPr lang="fr-FR" sz="3200" b="1" u="sng">
                <a:solidFill>
                  <a:prstClr val="white"/>
                </a:solidFill>
                <a:latin typeface="Segoe UI" panose="020B0502040204020203" pitchFamily="34" charset="0"/>
                <a:cs typeface="Segoe UI" panose="020B0502040204020203" pitchFamily="34" charset="0"/>
              </a:rPr>
              <a:t> </a:t>
            </a:r>
            <a:r>
              <a:rPr lang="en-CA" sz="3200" b="1" u="sng">
                <a:solidFill>
                  <a:prstClr val="white"/>
                </a:solidFill>
                <a:latin typeface="Segoe UI" panose="020B0502040204020203" pitchFamily="34" charset="0"/>
                <a:cs typeface="Segoe UI" panose="020B0502040204020203" pitchFamily="34" charset="0"/>
              </a:rPr>
              <a:t>provided in November</a:t>
            </a:r>
            <a:endParaRPr kumimoji="0" lang="en-CA" sz="3200" b="1" i="0" u="sng" strike="noStrike" kern="1200" cap="none" spc="0" normalizeH="0" baseline="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 name="Group 7">
            <a:extLst>
              <a:ext uri="{FF2B5EF4-FFF2-40B4-BE49-F238E27FC236}">
                <a16:creationId xmlns:a16="http://schemas.microsoft.com/office/drawing/2014/main" id="{99A03BEA-E82A-4487-A11C-39B97A048DBE}"/>
              </a:ext>
            </a:extLst>
          </p:cNvPr>
          <p:cNvGrpSpPr/>
          <p:nvPr/>
        </p:nvGrpSpPr>
        <p:grpSpPr>
          <a:xfrm>
            <a:off x="137949" y="3065171"/>
            <a:ext cx="11665538" cy="3679384"/>
            <a:chOff x="137949" y="3065172"/>
            <a:chExt cx="11665538" cy="3679384"/>
          </a:xfrm>
        </p:grpSpPr>
        <p:sp>
          <p:nvSpPr>
            <p:cNvPr id="2" name="Rectangle 1">
              <a:extLst>
                <a:ext uri="{FF2B5EF4-FFF2-40B4-BE49-F238E27FC236}">
                  <a16:creationId xmlns:a16="http://schemas.microsoft.com/office/drawing/2014/main" id="{756BF824-12C6-41F6-B47C-42271034F49C}"/>
                </a:ext>
              </a:extLst>
            </p:cNvPr>
            <p:cNvSpPr/>
            <p:nvPr/>
          </p:nvSpPr>
          <p:spPr>
            <a:xfrm>
              <a:off x="8673920" y="3805707"/>
              <a:ext cx="3129567" cy="29388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AI team will be focusing on question 3 and will be assisting with question 2 (if time)</a:t>
              </a:r>
            </a:p>
          </p:txBody>
        </p:sp>
        <p:sp>
          <p:nvSpPr>
            <p:cNvPr id="6" name="Arrow: Left 5">
              <a:extLst>
                <a:ext uri="{FF2B5EF4-FFF2-40B4-BE49-F238E27FC236}">
                  <a16:creationId xmlns:a16="http://schemas.microsoft.com/office/drawing/2014/main" id="{7F4E42BD-9CE2-4EF7-ADC2-014EF655A871}"/>
                </a:ext>
              </a:extLst>
            </p:cNvPr>
            <p:cNvSpPr/>
            <p:nvPr/>
          </p:nvSpPr>
          <p:spPr>
            <a:xfrm rot="1339084">
              <a:off x="7549203" y="4421329"/>
              <a:ext cx="1403059" cy="591509"/>
            </a:xfrm>
            <a:prstGeom prst="leftArrow">
              <a:avLst>
                <a:gd name="adj1" fmla="val 50000"/>
                <a:gd name="adj2" fmla="val 593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lowchart: Process 4">
              <a:extLst>
                <a:ext uri="{FF2B5EF4-FFF2-40B4-BE49-F238E27FC236}">
                  <a16:creationId xmlns:a16="http://schemas.microsoft.com/office/drawing/2014/main" id="{3D09E1E4-4C55-4E0C-B19F-06BFF61B5058}"/>
                </a:ext>
              </a:extLst>
            </p:cNvPr>
            <p:cNvSpPr/>
            <p:nvPr/>
          </p:nvSpPr>
          <p:spPr>
            <a:xfrm>
              <a:off x="137949" y="3065172"/>
              <a:ext cx="7491303" cy="2748674"/>
            </a:xfrm>
            <a:prstGeom prst="flowChartProcess">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010038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People Shaking Hands Stock Photo">
            <a:extLst>
              <a:ext uri="{FF2B5EF4-FFF2-40B4-BE49-F238E27FC236}">
                <a16:creationId xmlns:a16="http://schemas.microsoft.com/office/drawing/2014/main" id="{68C6EF22-3C80-4EEE-9643-4987FAFC1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299" y="934497"/>
            <a:ext cx="7603291" cy="503935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81189B8C-CEFD-2159-6374-B95587073FBD}"/>
              </a:ext>
            </a:extLst>
          </p:cNvPr>
          <p:cNvSpPr/>
          <p:nvPr/>
        </p:nvSpPr>
        <p:spPr>
          <a:xfrm>
            <a:off x="1130299" y="934497"/>
            <a:ext cx="7679492" cy="5089696"/>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95AE9DE-E5D7-447B-B8F4-5F4C1CF5AF52}"/>
              </a:ext>
            </a:extLst>
          </p:cNvPr>
          <p:cNvSpPr/>
          <p:nvPr/>
        </p:nvSpPr>
        <p:spPr>
          <a:xfrm>
            <a:off x="8325207" y="1938551"/>
            <a:ext cx="3013113" cy="3031241"/>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A.I. Team</a:t>
            </a: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Introduction</a:t>
            </a:r>
            <a:endParaRPr kumimoji="0" lang="fr-FR"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A555DCDC-0F56-42B1-85A7-5910D4FF881B}"/>
              </a:ext>
            </a:extLst>
          </p:cNvPr>
          <p:cNvSpPr txBox="1"/>
          <p:nvPr/>
        </p:nvSpPr>
        <p:spPr>
          <a:xfrm>
            <a:off x="1130299" y="5762583"/>
            <a:ext cx="1284490" cy="261610"/>
          </a:xfrm>
          <a:prstGeom prst="rect">
            <a:avLst/>
          </a:prstGeom>
          <a:noFill/>
        </p:spPr>
        <p:txBody>
          <a:bodyPr wrap="square" rtlCol="0">
            <a:spAutoFit/>
          </a:bodyPr>
          <a:lstStyle/>
          <a:p>
            <a:r>
              <a:rPr lang="en-CA" sz="1100" err="1"/>
              <a:t>Kindel</a:t>
            </a:r>
            <a:r>
              <a:rPr lang="en-CA" sz="1100"/>
              <a:t> Media (n.d.)</a:t>
            </a:r>
          </a:p>
        </p:txBody>
      </p:sp>
    </p:spTree>
    <p:extLst>
      <p:ext uri="{BB962C8B-B14F-4D97-AF65-F5344CB8AC3E}">
        <p14:creationId xmlns:p14="http://schemas.microsoft.com/office/powerpoint/2010/main" val="1342068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840059F-2A6F-4DCA-B82E-1CA20CDACF5B}"/>
              </a:ext>
            </a:extLst>
          </p:cNvPr>
          <p:cNvSpPr/>
          <p:nvPr/>
        </p:nvSpPr>
        <p:spPr>
          <a:xfrm>
            <a:off x="0" y="0"/>
            <a:ext cx="12192000" cy="11992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2" name="TextBox 3">
            <a:extLst>
              <a:ext uri="{FF2B5EF4-FFF2-40B4-BE49-F238E27FC236}">
                <a16:creationId xmlns:a16="http://schemas.microsoft.com/office/drawing/2014/main" id="{495CFD0A-9AF4-48BE-9012-FFCFEE069662}"/>
              </a:ext>
            </a:extLst>
          </p:cNvPr>
          <p:cNvSpPr txBox="1"/>
          <p:nvPr/>
        </p:nvSpPr>
        <p:spPr>
          <a:xfrm>
            <a:off x="306259" y="318535"/>
            <a:ext cx="8508089" cy="56214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Who we are</a:t>
            </a:r>
          </a:p>
        </p:txBody>
      </p:sp>
      <p:sp>
        <p:nvSpPr>
          <p:cNvPr id="25" name="Rectangle 24">
            <a:extLst>
              <a:ext uri="{FF2B5EF4-FFF2-40B4-BE49-F238E27FC236}">
                <a16:creationId xmlns:a16="http://schemas.microsoft.com/office/drawing/2014/main" id="{F49D99F6-7FFD-4EBB-8980-F632301FBD32}"/>
              </a:ext>
            </a:extLst>
          </p:cNvPr>
          <p:cNvSpPr/>
          <p:nvPr/>
        </p:nvSpPr>
        <p:spPr>
          <a:xfrm>
            <a:off x="1940192" y="1424648"/>
            <a:ext cx="10269582" cy="1266485"/>
          </a:xfrm>
          <a:prstGeom prst="rect">
            <a:avLst/>
          </a:prstGeom>
          <a:solidFill>
            <a:srgbClr val="678C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a:solidFill>
                  <a:schemeClr val="tx1"/>
                </a:solidFill>
                <a:effectLst/>
                <a:latin typeface="Times New RomanT"/>
              </a:rPr>
              <a:t>I </a:t>
            </a:r>
            <a:r>
              <a:rPr lang="en-CA" sz="1500" b="0" i="0">
                <a:solidFill>
                  <a:srgbClr val="000000"/>
                </a:solidFill>
                <a:effectLst/>
                <a:latin typeface="Times New Roman"/>
                <a:cs typeface="Times New Roman"/>
              </a:rPr>
              <a:t>have a Bachelor of </a:t>
            </a:r>
            <a:r>
              <a:rPr lang="en-CA" sz="1500">
                <a:solidFill>
                  <a:srgbClr val="000000"/>
                </a:solidFill>
                <a:latin typeface="Times New Roman"/>
                <a:cs typeface="Times New Roman"/>
              </a:rPr>
              <a:t>Computer Science degree from GTU</a:t>
            </a:r>
            <a:r>
              <a:rPr lang="en-CA" sz="1500" b="0" i="0">
                <a:solidFill>
                  <a:srgbClr val="000000"/>
                </a:solidFill>
                <a:effectLst/>
                <a:latin typeface="Times New Roman"/>
                <a:cs typeface="Times New Roman"/>
              </a:rPr>
              <a:t>. Prior to the Big Data Analysis program at Georgian College, I was a </a:t>
            </a:r>
            <a:r>
              <a:rPr lang="en-CA" sz="1500">
                <a:solidFill>
                  <a:srgbClr val="000000"/>
                </a:solidFill>
                <a:latin typeface="Times New Roman"/>
                <a:cs typeface="Times New Roman"/>
              </a:rPr>
              <a:t>software developer. In</a:t>
            </a:r>
            <a:r>
              <a:rPr lang="en-CA" sz="1500" b="0" i="0">
                <a:solidFill>
                  <a:srgbClr val="000000"/>
                </a:solidFill>
                <a:effectLst/>
                <a:latin typeface="Times New Roman"/>
                <a:cs typeface="Times New Roman"/>
              </a:rPr>
              <a:t> terms of skills, I have high communication and organization with </a:t>
            </a:r>
            <a:r>
              <a:rPr lang="en-CA" sz="1500">
                <a:solidFill>
                  <a:srgbClr val="000000"/>
                </a:solidFill>
                <a:latin typeface="Times New Roman"/>
                <a:cs typeface="Times New Roman"/>
              </a:rPr>
              <a:t>intermediate level</a:t>
            </a:r>
            <a:r>
              <a:rPr lang="en-CA" sz="1500" b="0" i="0">
                <a:solidFill>
                  <a:srgbClr val="000000"/>
                </a:solidFill>
                <a:effectLst/>
                <a:latin typeface="Times New Roman"/>
                <a:cs typeface="Times New Roman"/>
              </a:rPr>
              <a:t> experience in Python, </a:t>
            </a:r>
            <a:r>
              <a:rPr lang="en-CA" sz="1500">
                <a:solidFill>
                  <a:srgbClr val="000000"/>
                </a:solidFill>
                <a:latin typeface="Times New Roman"/>
                <a:cs typeface="Times New Roman"/>
              </a:rPr>
              <a:t>Power</a:t>
            </a:r>
            <a:r>
              <a:rPr lang="en-CA" sz="1500" b="0" i="0">
                <a:solidFill>
                  <a:srgbClr val="000000"/>
                </a:solidFill>
                <a:effectLst/>
                <a:latin typeface="Times New Roman"/>
                <a:cs typeface="Times New Roman"/>
              </a:rPr>
              <a:t> BI</a:t>
            </a:r>
            <a:r>
              <a:rPr lang="en-CA" sz="1500">
                <a:solidFill>
                  <a:srgbClr val="000000"/>
                </a:solidFill>
                <a:latin typeface="Times New Roman"/>
                <a:cs typeface="Times New Roman"/>
              </a:rPr>
              <a:t>,</a:t>
            </a:r>
            <a:r>
              <a:rPr lang="en-CA" sz="1500" b="0" i="0">
                <a:solidFill>
                  <a:srgbClr val="000000"/>
                </a:solidFill>
                <a:effectLst/>
                <a:latin typeface="Times New Roman"/>
                <a:cs typeface="Times New Roman"/>
              </a:rPr>
              <a:t> </a:t>
            </a:r>
            <a:r>
              <a:rPr lang="en-CA" sz="1500">
                <a:solidFill>
                  <a:srgbClr val="000000"/>
                </a:solidFill>
                <a:latin typeface="Times New Roman"/>
                <a:cs typeface="Times New Roman"/>
              </a:rPr>
              <a:t>Machine Learning, and Deep Learning</a:t>
            </a:r>
            <a:r>
              <a:rPr lang="en-CA" sz="1500" b="0" i="0">
                <a:solidFill>
                  <a:srgbClr val="000000"/>
                </a:solidFill>
                <a:effectLst/>
                <a:latin typeface="Times New Roman"/>
                <a:cs typeface="Times New Roman"/>
              </a:rPr>
              <a:t>. I look forward to this project and our future weeks together. </a:t>
            </a:r>
            <a:endParaRPr lang="en-CA" sz="1500" b="0" i="0">
              <a:solidFill>
                <a:schemeClr val="tx1"/>
              </a:solidFill>
              <a:effectLst/>
              <a:latin typeface="Times New Roman"/>
              <a:cs typeface="Times New Roman"/>
            </a:endParaRPr>
          </a:p>
        </p:txBody>
      </p:sp>
      <p:sp>
        <p:nvSpPr>
          <p:cNvPr id="24" name="Rectangle 23">
            <a:extLst>
              <a:ext uri="{FF2B5EF4-FFF2-40B4-BE49-F238E27FC236}">
                <a16:creationId xmlns:a16="http://schemas.microsoft.com/office/drawing/2014/main" id="{C6AB7A92-D8C8-4541-94F6-EF71A943C9CD}"/>
              </a:ext>
            </a:extLst>
          </p:cNvPr>
          <p:cNvSpPr/>
          <p:nvPr/>
        </p:nvSpPr>
        <p:spPr>
          <a:xfrm>
            <a:off x="1940192" y="3251401"/>
            <a:ext cx="10269582" cy="12656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a:solidFill>
                  <a:schemeClr val="tx1"/>
                </a:solidFill>
                <a:effectLst/>
                <a:latin typeface="Times New Roman"/>
                <a:ea typeface="+mn-lt"/>
                <a:cs typeface="+mn-lt"/>
              </a:rPr>
              <a:t>I have a </a:t>
            </a:r>
            <a:r>
              <a:rPr lang="en-CA" sz="1500">
                <a:solidFill>
                  <a:schemeClr val="tx1"/>
                </a:solidFill>
                <a:latin typeface="Times New Roman"/>
                <a:ea typeface="+mn-lt"/>
                <a:cs typeface="+mn-lt"/>
              </a:rPr>
              <a:t>bachelor's degree </a:t>
            </a:r>
            <a:r>
              <a:rPr lang="en-CA" sz="1500" b="0" i="0">
                <a:solidFill>
                  <a:schemeClr val="tx1"/>
                </a:solidFill>
                <a:effectLst/>
                <a:latin typeface="Times New Roman"/>
                <a:ea typeface="+mn-lt"/>
                <a:cs typeface="+mn-lt"/>
              </a:rPr>
              <a:t>in </a:t>
            </a:r>
            <a:r>
              <a:rPr lang="en-CA" sz="1500">
                <a:solidFill>
                  <a:schemeClr val="tx1"/>
                </a:solidFill>
                <a:latin typeface="Times New Roman"/>
                <a:ea typeface="+mn-lt"/>
                <a:cs typeface="+mn-lt"/>
              </a:rPr>
              <a:t>electronic information engineering </a:t>
            </a:r>
            <a:r>
              <a:rPr lang="en-CA" sz="1500" b="0" i="0">
                <a:solidFill>
                  <a:schemeClr val="tx1"/>
                </a:solidFill>
                <a:effectLst/>
                <a:latin typeface="Times New Roman"/>
                <a:ea typeface="+mn-lt"/>
                <a:cs typeface="+mn-lt"/>
              </a:rPr>
              <a:t>and have </a:t>
            </a:r>
            <a:r>
              <a:rPr lang="en-CA" sz="1500">
                <a:solidFill>
                  <a:schemeClr val="tx1"/>
                </a:solidFill>
                <a:latin typeface="Times New Roman"/>
                <a:ea typeface="+mn-lt"/>
                <a:cs typeface="+mn-lt"/>
              </a:rPr>
              <a:t>10 </a:t>
            </a:r>
            <a:r>
              <a:rPr lang="en-CA" sz="1500" b="0" i="0">
                <a:solidFill>
                  <a:schemeClr val="tx1"/>
                </a:solidFill>
                <a:effectLst/>
                <a:latin typeface="Times New Roman"/>
                <a:ea typeface="+mn-lt"/>
                <a:cs typeface="+mn-lt"/>
              </a:rPr>
              <a:t>years of </a:t>
            </a:r>
            <a:r>
              <a:rPr lang="en-CA" sz="1500">
                <a:solidFill>
                  <a:schemeClr val="tx1"/>
                </a:solidFill>
                <a:latin typeface="Times New Roman"/>
                <a:ea typeface="+mn-lt"/>
                <a:cs typeface="+mn-lt"/>
              </a:rPr>
              <a:t>working </a:t>
            </a:r>
            <a:r>
              <a:rPr lang="en-CA" sz="1500" b="0" i="0">
                <a:solidFill>
                  <a:schemeClr val="tx1"/>
                </a:solidFill>
                <a:effectLst/>
                <a:latin typeface="Times New Roman"/>
                <a:ea typeface="+mn-lt"/>
                <a:cs typeface="+mn-lt"/>
              </a:rPr>
              <a:t>experience in </a:t>
            </a:r>
            <a:r>
              <a:rPr lang="en-CA" sz="1500">
                <a:solidFill>
                  <a:schemeClr val="tx1"/>
                </a:solidFill>
                <a:latin typeface="Times New Roman"/>
                <a:ea typeface="+mn-lt"/>
                <a:cs typeface="+mn-lt"/>
              </a:rPr>
              <a:t>software engineering, data mining, </a:t>
            </a:r>
            <a:r>
              <a:rPr lang="en-CA" sz="1500" b="0" i="0">
                <a:solidFill>
                  <a:schemeClr val="tx1"/>
                </a:solidFill>
                <a:effectLst/>
                <a:latin typeface="Times New Roman"/>
                <a:ea typeface="+mn-lt"/>
                <a:cs typeface="+mn-lt"/>
              </a:rPr>
              <a:t>and </a:t>
            </a:r>
            <a:r>
              <a:rPr lang="en-CA" sz="1500">
                <a:solidFill>
                  <a:schemeClr val="tx1"/>
                </a:solidFill>
                <a:latin typeface="Times New Roman"/>
                <a:ea typeface="+mn-lt"/>
                <a:cs typeface="+mn-lt"/>
              </a:rPr>
              <a:t>machine learning after graduating</a:t>
            </a:r>
            <a:r>
              <a:rPr lang="en-CA" sz="1500" b="0" i="0">
                <a:solidFill>
                  <a:schemeClr val="tx1"/>
                </a:solidFill>
                <a:effectLst/>
                <a:latin typeface="Times New Roman"/>
                <a:ea typeface="+mn-lt"/>
                <a:cs typeface="+mn-lt"/>
              </a:rPr>
              <a:t>.</a:t>
            </a:r>
            <a:r>
              <a:rPr lang="en-CA" sz="1500">
                <a:solidFill>
                  <a:schemeClr val="tx1"/>
                </a:solidFill>
                <a:latin typeface="Times New Roman"/>
                <a:ea typeface="+mn-lt"/>
                <a:cs typeface="+mn-lt"/>
              </a:rPr>
              <a:t> I'm glad to work on this project and move forward with the group</a:t>
            </a:r>
            <a:r>
              <a:rPr lang="en-CA" sz="1500" b="0" i="0">
                <a:solidFill>
                  <a:schemeClr val="tx1"/>
                </a:solidFill>
                <a:effectLst/>
                <a:latin typeface="Times New Roman"/>
                <a:ea typeface="+mn-lt"/>
                <a:cs typeface="+mn-lt"/>
              </a:rPr>
              <a:t>.</a:t>
            </a:r>
            <a:endParaRPr lang="en-US">
              <a:solidFill>
                <a:schemeClr val="tx1"/>
              </a:solidFill>
              <a:latin typeface="Times New Roman"/>
              <a:ea typeface="+mn-lt"/>
              <a:cs typeface="+mn-lt"/>
            </a:endParaRPr>
          </a:p>
        </p:txBody>
      </p:sp>
      <p:sp>
        <p:nvSpPr>
          <p:cNvPr id="38" name="Rectangle 37">
            <a:extLst>
              <a:ext uri="{FF2B5EF4-FFF2-40B4-BE49-F238E27FC236}">
                <a16:creationId xmlns:a16="http://schemas.microsoft.com/office/drawing/2014/main" id="{B4E78828-82C6-4C67-B8B4-64BA879325D4}"/>
              </a:ext>
            </a:extLst>
          </p:cNvPr>
          <p:cNvSpPr/>
          <p:nvPr/>
        </p:nvSpPr>
        <p:spPr>
          <a:xfrm>
            <a:off x="1940192" y="5206483"/>
            <a:ext cx="10269582" cy="13933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a:solidFill>
                  <a:schemeClr val="tx1"/>
                </a:solidFill>
                <a:latin typeface="Times New Roman"/>
                <a:cs typeface="Times New Roman"/>
              </a:rPr>
              <a:t>I have a Bachelor’s degree in computer science and a postgraduate program in Big Data Analytics and now I’m pursuing Artificial intelligence at Georgian college. I have an intermediate level experience in Power BI, Machine Learning, and Python. I’m glad to work on this project and move forward with this group. </a:t>
            </a:r>
            <a:endParaRPr lang="en-CA" b="0" i="0">
              <a:solidFill>
                <a:schemeClr val="tx1"/>
              </a:solidFill>
              <a:effectLst/>
              <a:latin typeface="Times New Roman" panose="02020603050405020304" pitchFamily="18" charset="0"/>
              <a:cs typeface="Times New Roman"/>
            </a:endParaRPr>
          </a:p>
        </p:txBody>
      </p:sp>
      <p:pic>
        <p:nvPicPr>
          <p:cNvPr id="17" name="Picture Placeholder 24" descr="A person taking a selfie&#10;&#10;Description automatically generated">
            <a:extLst>
              <a:ext uri="{FF2B5EF4-FFF2-40B4-BE49-F238E27FC236}">
                <a16:creationId xmlns:a16="http://schemas.microsoft.com/office/drawing/2014/main" id="{179A0F07-084D-4567-8E93-05F36114D3E4}"/>
              </a:ext>
            </a:extLst>
          </p:cNvPr>
          <p:cNvPicPr>
            <a:picLocks noChangeAspect="1"/>
          </p:cNvPicPr>
          <p:nvPr/>
        </p:nvPicPr>
        <p:blipFill rotWithShape="1">
          <a:blip r:embed="rId3"/>
          <a:srcRect t="22669" b="22669"/>
          <a:stretch/>
        </p:blipFill>
        <p:spPr>
          <a:xfrm>
            <a:off x="221090" y="1280078"/>
            <a:ext cx="1554392" cy="1555626"/>
          </a:xfrm>
          <a:prstGeom prst="ellipse">
            <a:avLst/>
          </a:prstGeom>
        </p:spPr>
      </p:pic>
      <p:pic>
        <p:nvPicPr>
          <p:cNvPr id="18" name="Picture Placeholder 12" descr="A picture containing person, indoor, blue&#10;&#10;Description automatically generated">
            <a:extLst>
              <a:ext uri="{FF2B5EF4-FFF2-40B4-BE49-F238E27FC236}">
                <a16:creationId xmlns:a16="http://schemas.microsoft.com/office/drawing/2014/main" id="{BCC1E656-D1A8-40F2-80F1-2EB440528EF8}"/>
              </a:ext>
            </a:extLst>
          </p:cNvPr>
          <p:cNvPicPr>
            <a:picLocks noChangeAspect="1"/>
          </p:cNvPicPr>
          <p:nvPr/>
        </p:nvPicPr>
        <p:blipFill>
          <a:blip r:embed="rId4"/>
          <a:srcRect t="11080" b="11080"/>
          <a:stretch/>
        </p:blipFill>
        <p:spPr>
          <a:xfrm>
            <a:off x="221090" y="3067361"/>
            <a:ext cx="1632469" cy="1633765"/>
          </a:xfrm>
          <a:prstGeom prst="ellipse">
            <a:avLst/>
          </a:prstGeom>
        </p:spPr>
      </p:pic>
      <p:pic>
        <p:nvPicPr>
          <p:cNvPr id="4" name="Picture 3">
            <a:extLst>
              <a:ext uri="{FF2B5EF4-FFF2-40B4-BE49-F238E27FC236}">
                <a16:creationId xmlns:a16="http://schemas.microsoft.com/office/drawing/2014/main" id="{4DCE2E5E-8E3B-4ECC-8DAA-697F1C5A5E9F}"/>
              </a:ext>
            </a:extLst>
          </p:cNvPr>
          <p:cNvPicPr>
            <a:picLocks noChangeAspect="1"/>
          </p:cNvPicPr>
          <p:nvPr/>
        </p:nvPicPr>
        <p:blipFill>
          <a:blip r:embed="rId5"/>
          <a:stretch>
            <a:fillRect/>
          </a:stretch>
        </p:blipFill>
        <p:spPr>
          <a:xfrm>
            <a:off x="221091" y="4893852"/>
            <a:ext cx="1554392" cy="1829943"/>
          </a:xfrm>
          <a:prstGeom prst="rect">
            <a:avLst/>
          </a:prstGeom>
        </p:spPr>
      </p:pic>
    </p:spTree>
    <p:extLst>
      <p:ext uri="{BB962C8B-B14F-4D97-AF65-F5344CB8AC3E}">
        <p14:creationId xmlns:p14="http://schemas.microsoft.com/office/powerpoint/2010/main" val="305636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eople Discuss About Graphs and Rates Stock Photo">
            <a:extLst>
              <a:ext uri="{FF2B5EF4-FFF2-40B4-BE49-F238E27FC236}">
                <a16:creationId xmlns:a16="http://schemas.microsoft.com/office/drawing/2014/main" id="{508BABB4-699E-441C-A783-53B94A401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06" y="742951"/>
            <a:ext cx="8029292" cy="532631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sp>
        <p:nvSpPr>
          <p:cNvPr id="2" name="Rectangle 1">
            <a:extLst>
              <a:ext uri="{FF2B5EF4-FFF2-40B4-BE49-F238E27FC236}">
                <a16:creationId xmlns:a16="http://schemas.microsoft.com/office/drawing/2014/main" id="{81189B8C-CEFD-2159-6374-B95587073FBD}"/>
              </a:ext>
            </a:extLst>
          </p:cNvPr>
          <p:cNvSpPr/>
          <p:nvPr/>
        </p:nvSpPr>
        <p:spPr>
          <a:xfrm>
            <a:off x="1064706" y="624807"/>
            <a:ext cx="8036255" cy="5562600"/>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95AE9DE-E5D7-447B-B8F4-5F4C1CF5AF52}"/>
              </a:ext>
            </a:extLst>
          </p:cNvPr>
          <p:cNvSpPr/>
          <p:nvPr/>
        </p:nvSpPr>
        <p:spPr>
          <a:xfrm>
            <a:off x="8428892" y="1807414"/>
            <a:ext cx="3124934" cy="324317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Update</a:t>
            </a:r>
            <a:endParaRPr kumimoji="0" lang="fr-FR" sz="3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A0DB8E36-5359-40C8-88F1-977AD90E49C7}"/>
              </a:ext>
            </a:extLst>
          </p:cNvPr>
          <p:cNvSpPr txBox="1"/>
          <p:nvPr/>
        </p:nvSpPr>
        <p:spPr>
          <a:xfrm>
            <a:off x="978794" y="5877147"/>
            <a:ext cx="875561" cy="246221"/>
          </a:xfrm>
          <a:prstGeom prst="rect">
            <a:avLst/>
          </a:prstGeom>
          <a:noFill/>
        </p:spPr>
        <p:txBody>
          <a:bodyPr wrap="none" rtlCol="0">
            <a:spAutoFit/>
          </a:bodyPr>
          <a:lstStyle/>
          <a:p>
            <a:r>
              <a:rPr lang="en-CA" sz="1000" err="1"/>
              <a:t>Fauxels</a:t>
            </a:r>
            <a:r>
              <a:rPr lang="en-CA" sz="1000"/>
              <a:t> (n.d.)</a:t>
            </a:r>
          </a:p>
        </p:txBody>
      </p:sp>
    </p:spTree>
    <p:extLst>
      <p:ext uri="{BB962C8B-B14F-4D97-AF65-F5344CB8AC3E}">
        <p14:creationId xmlns:p14="http://schemas.microsoft.com/office/powerpoint/2010/main" val="3096537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1"/>
            <a:ext cx="12192000" cy="6896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graphicFrame>
        <p:nvGraphicFramePr>
          <p:cNvPr id="20" name="Table 19">
            <a:extLst>
              <a:ext uri="{FF2B5EF4-FFF2-40B4-BE49-F238E27FC236}">
                <a16:creationId xmlns:a16="http://schemas.microsoft.com/office/drawing/2014/main" id="{BE700FFF-690E-44F5-8CEA-1551F430FB17}"/>
              </a:ext>
            </a:extLst>
          </p:cNvPr>
          <p:cNvGraphicFramePr>
            <a:graphicFrameLocks noGrp="1"/>
          </p:cNvGraphicFramePr>
          <p:nvPr>
            <p:extLst>
              <p:ext uri="{D42A27DB-BD31-4B8C-83A1-F6EECF244321}">
                <p14:modId xmlns:p14="http://schemas.microsoft.com/office/powerpoint/2010/main" val="2127515710"/>
              </p:ext>
            </p:extLst>
          </p:nvPr>
        </p:nvGraphicFramePr>
        <p:xfrm>
          <a:off x="85361" y="1992002"/>
          <a:ext cx="5111264" cy="4384604"/>
        </p:xfrm>
        <a:graphic>
          <a:graphicData uri="http://schemas.openxmlformats.org/drawingml/2006/table">
            <a:tbl>
              <a:tblPr firstRow="1" bandRow="1"/>
              <a:tblGrid>
                <a:gridCol w="5111264">
                  <a:extLst>
                    <a:ext uri="{9D8B030D-6E8A-4147-A177-3AD203B41FA5}">
                      <a16:colId xmlns:a16="http://schemas.microsoft.com/office/drawing/2014/main" val="111101941"/>
                    </a:ext>
                  </a:extLst>
                </a:gridCol>
              </a:tblGrid>
              <a:tr h="313186">
                <a:tc>
                  <a:txBody>
                    <a:bodyPr/>
                    <a:lstStyle>
                      <a:lvl1pPr marL="0" algn="l" defTabSz="914400" rtl="0" eaLnBrk="1" latinLnBrk="0" hangingPunct="1">
                        <a:defRPr sz="1800" b="1" kern="1200">
                          <a:solidFill>
                            <a:schemeClr val="lt1"/>
                          </a:solidFill>
                          <a:latin typeface="Trebuchet MS" panose="020B0603020202020204"/>
                        </a:defRPr>
                      </a:lvl1pPr>
                      <a:lvl2pPr marL="457200" algn="l" defTabSz="914400" rtl="0" eaLnBrk="1" latinLnBrk="0" hangingPunct="1">
                        <a:defRPr sz="1800" b="1" kern="1200">
                          <a:solidFill>
                            <a:schemeClr val="lt1"/>
                          </a:solidFill>
                          <a:latin typeface="Trebuchet MS" panose="020B0603020202020204"/>
                        </a:defRPr>
                      </a:lvl2pPr>
                      <a:lvl3pPr marL="914400" algn="l" defTabSz="914400" rtl="0" eaLnBrk="1" latinLnBrk="0" hangingPunct="1">
                        <a:defRPr sz="1800" b="1" kern="1200">
                          <a:solidFill>
                            <a:schemeClr val="lt1"/>
                          </a:solidFill>
                          <a:latin typeface="Trebuchet MS" panose="020B0603020202020204"/>
                        </a:defRPr>
                      </a:lvl3pPr>
                      <a:lvl4pPr marL="1371600" algn="l" defTabSz="914400" rtl="0" eaLnBrk="1" latinLnBrk="0" hangingPunct="1">
                        <a:defRPr sz="1800" b="1" kern="1200">
                          <a:solidFill>
                            <a:schemeClr val="lt1"/>
                          </a:solidFill>
                          <a:latin typeface="Trebuchet MS" panose="020B0603020202020204"/>
                        </a:defRPr>
                      </a:lvl4pPr>
                      <a:lvl5pPr marL="1828800" algn="l" defTabSz="914400" rtl="0" eaLnBrk="1" latinLnBrk="0" hangingPunct="1">
                        <a:defRPr sz="1800" b="1" kern="1200">
                          <a:solidFill>
                            <a:schemeClr val="lt1"/>
                          </a:solidFill>
                          <a:latin typeface="Trebuchet MS" panose="020B0603020202020204"/>
                        </a:defRPr>
                      </a:lvl5pPr>
                      <a:lvl6pPr marL="2286000" algn="l" defTabSz="914400" rtl="0" eaLnBrk="1" latinLnBrk="0" hangingPunct="1">
                        <a:defRPr sz="1800" b="1" kern="1200">
                          <a:solidFill>
                            <a:schemeClr val="lt1"/>
                          </a:solidFill>
                          <a:latin typeface="Trebuchet MS" panose="020B0603020202020204"/>
                        </a:defRPr>
                      </a:lvl6pPr>
                      <a:lvl7pPr marL="2743200" algn="l" defTabSz="914400" rtl="0" eaLnBrk="1" latinLnBrk="0" hangingPunct="1">
                        <a:defRPr sz="1800" b="1" kern="1200">
                          <a:solidFill>
                            <a:schemeClr val="lt1"/>
                          </a:solidFill>
                          <a:latin typeface="Trebuchet MS" panose="020B0603020202020204"/>
                        </a:defRPr>
                      </a:lvl7pPr>
                      <a:lvl8pPr marL="3200400" algn="l" defTabSz="914400" rtl="0" eaLnBrk="1" latinLnBrk="0" hangingPunct="1">
                        <a:defRPr sz="1800" b="1" kern="1200">
                          <a:solidFill>
                            <a:schemeClr val="lt1"/>
                          </a:solidFill>
                          <a:latin typeface="Trebuchet MS" panose="020B0603020202020204"/>
                        </a:defRPr>
                      </a:lvl8pPr>
                      <a:lvl9pPr marL="3657600" algn="l" defTabSz="914400" rtl="0" eaLnBrk="1" latinLnBrk="0" hangingPunct="1">
                        <a:defRPr sz="1800" b="1" kern="1200">
                          <a:solidFill>
                            <a:schemeClr val="lt1"/>
                          </a:solidFill>
                          <a:latin typeface="Trebuchet MS" panose="020B0603020202020204"/>
                        </a:defRPr>
                      </a:lvl9pPr>
                    </a:lstStyle>
                    <a:p>
                      <a:r>
                        <a:rPr lang="en-CA" sz="1400">
                          <a:latin typeface="Segoe UI" panose="020B0502040204020203" pitchFamily="34" charset="0"/>
                          <a:cs typeface="Segoe UI" panose="020B0502040204020203" pitchFamily="34" charset="0"/>
                        </a:rPr>
                        <a:t>Variables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494BA"/>
                    </a:solidFill>
                  </a:tcPr>
                </a:tc>
                <a:extLst>
                  <a:ext uri="{0D108BD9-81ED-4DB2-BD59-A6C34878D82A}">
                    <a16:rowId xmlns:a16="http://schemas.microsoft.com/office/drawing/2014/main" val="3441533068"/>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b="0" i="0" kern="1200">
                          <a:solidFill>
                            <a:schemeClr val="dk1"/>
                          </a:solidFill>
                          <a:effectLst/>
                          <a:latin typeface="Segoe UI" panose="020B0502040204020203" pitchFamily="34" charset="0"/>
                          <a:ea typeface="+mn-ea"/>
                          <a:cs typeface="Segoe UI" panose="020B0502040204020203" pitchFamily="34" charset="0"/>
                        </a:rPr>
                        <a:t>Air_</a:t>
                      </a:r>
                      <a:r>
                        <a:rPr lang="en-CA" sz="1400" b="1" i="0" kern="1200">
                          <a:solidFill>
                            <a:srgbClr val="7030A0"/>
                          </a:solidFill>
                          <a:effectLst/>
                          <a:latin typeface="Segoe UI" panose="020B0502040204020203" pitchFamily="34" charset="0"/>
                          <a:ea typeface="+mn-ea"/>
                          <a:cs typeface="Segoe UI" panose="020B0502040204020203" pitchFamily="34" charset="0"/>
                        </a:rPr>
                        <a:t>pressure</a:t>
                      </a:r>
                      <a:r>
                        <a:rPr lang="en-CA" sz="1400" b="0" i="0" kern="1200">
                          <a:solidFill>
                            <a:schemeClr val="dk1"/>
                          </a:solidFill>
                          <a:effectLst/>
                          <a:latin typeface="Segoe UI" panose="020B0502040204020203" pitchFamily="34" charset="0"/>
                          <a:ea typeface="+mn-ea"/>
                          <a:cs typeface="Segoe UI" panose="020B0502040204020203" pitchFamily="34" charset="0"/>
                        </a:rPr>
                        <a:t>_at_mean_sea_level (Pa)</a:t>
                      </a:r>
                      <a:endParaRPr lang="en-CA" sz="1400">
                        <a:latin typeface="Segoe UI" panose="020B0502040204020203" pitchFamily="34" charset="0"/>
                        <a:cs typeface="Segoe UI" panose="020B0502040204020203"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38447944"/>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latin typeface="Segoe UI" panose="020B0502040204020203" pitchFamily="34" charset="0"/>
                          <a:cs typeface="Segoe UI" panose="020B0502040204020203" pitchFamily="34" charset="0"/>
                        </a:rPr>
                        <a:t>Air_</a:t>
                      </a:r>
                      <a:r>
                        <a:rPr lang="en-CA" sz="1400" b="1">
                          <a:solidFill>
                            <a:srgbClr val="FFC000"/>
                          </a:solidFill>
                          <a:latin typeface="Segoe UI" panose="020B0502040204020203" pitchFamily="34" charset="0"/>
                          <a:cs typeface="Segoe UI" panose="020B0502040204020203" pitchFamily="34" charset="0"/>
                        </a:rPr>
                        <a:t>temperature</a:t>
                      </a:r>
                      <a:r>
                        <a:rPr lang="en-CA" sz="1400">
                          <a:latin typeface="Segoe UI" panose="020B0502040204020203" pitchFamily="34" charset="0"/>
                          <a:cs typeface="Segoe UI" panose="020B0502040204020203" pitchFamily="34" charset="0"/>
                        </a:rPr>
                        <a:t> (K)</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4028452058"/>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latin typeface="Segoe UI" panose="020B0502040204020203" pitchFamily="34" charset="0"/>
                          <a:cs typeface="Segoe UI" panose="020B0502040204020203" pitchFamily="34" charset="0"/>
                        </a:rPr>
                        <a:t>Sea_surface_</a:t>
                      </a:r>
                      <a:r>
                        <a:rPr lang="en-CA" sz="1400" b="1">
                          <a:solidFill>
                            <a:schemeClr val="accent2"/>
                          </a:solidFill>
                          <a:latin typeface="Segoe UI" panose="020B0502040204020203" pitchFamily="34" charset="0"/>
                          <a:cs typeface="Segoe UI" panose="020B0502040204020203" pitchFamily="34" charset="0"/>
                        </a:rPr>
                        <a:t>wave</a:t>
                      </a:r>
                      <a:r>
                        <a:rPr lang="en-CA" sz="1400">
                          <a:latin typeface="Segoe UI" panose="020B0502040204020203" pitchFamily="34" charset="0"/>
                          <a:cs typeface="Segoe UI" panose="020B0502040204020203" pitchFamily="34" charset="0"/>
                        </a:rPr>
                        <a:t>_mean_period (s)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1945660812"/>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latin typeface="Segoe UI" panose="020B0502040204020203" pitchFamily="34" charset="0"/>
                          <a:cs typeface="Segoe UI" panose="020B0502040204020203" pitchFamily="34" charset="0"/>
                        </a:rPr>
                        <a:t>Sea_surface_</a:t>
                      </a:r>
                      <a:r>
                        <a:rPr lang="en-CA" sz="1400" b="1">
                          <a:solidFill>
                            <a:schemeClr val="accent2"/>
                          </a:solidFill>
                          <a:latin typeface="Segoe UI" panose="020B0502040204020203" pitchFamily="34" charset="0"/>
                          <a:cs typeface="Segoe UI" panose="020B0502040204020203" pitchFamily="34" charset="0"/>
                        </a:rPr>
                        <a:t>wave</a:t>
                      </a:r>
                      <a:r>
                        <a:rPr lang="en-CA" sz="1400">
                          <a:latin typeface="Segoe UI" panose="020B0502040204020203" pitchFamily="34" charset="0"/>
                          <a:cs typeface="Segoe UI" panose="020B0502040204020203" pitchFamily="34" charset="0"/>
                        </a:rPr>
                        <a:t>_significant_height (m)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4265262260"/>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latin typeface="Segoe UI" panose="020B0502040204020203" pitchFamily="34" charset="0"/>
                          <a:cs typeface="Segoe UI" panose="020B0502040204020203" pitchFamily="34" charset="0"/>
                        </a:rPr>
                        <a:t>Sea_surface_</a:t>
                      </a:r>
                      <a:r>
                        <a:rPr lang="en-CA" sz="1400" b="1">
                          <a:solidFill>
                            <a:schemeClr val="accent2"/>
                          </a:solidFill>
                          <a:latin typeface="Segoe UI" panose="020B0502040204020203" pitchFamily="34" charset="0"/>
                          <a:cs typeface="Segoe UI" panose="020B0502040204020203" pitchFamily="34" charset="0"/>
                        </a:rPr>
                        <a:t>wave</a:t>
                      </a:r>
                      <a:r>
                        <a:rPr lang="en-CA" sz="1400">
                          <a:latin typeface="Segoe UI" panose="020B0502040204020203" pitchFamily="34" charset="0"/>
                          <a:cs typeface="Segoe UI" panose="020B0502040204020203" pitchFamily="34" charset="0"/>
                        </a:rPr>
                        <a:t>_from_direction (degree)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4049936101"/>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b="1">
                          <a:solidFill>
                            <a:schemeClr val="accent3"/>
                          </a:solidFill>
                          <a:latin typeface="Segoe UI" panose="020B0502040204020203" pitchFamily="34" charset="0"/>
                          <a:cs typeface="Segoe UI" panose="020B0502040204020203" pitchFamily="34" charset="0"/>
                        </a:rPr>
                        <a:t>Wind</a:t>
                      </a:r>
                      <a:r>
                        <a:rPr lang="en-CA" sz="1400">
                          <a:latin typeface="Segoe UI" panose="020B0502040204020203" pitchFamily="34" charset="0"/>
                          <a:cs typeface="Segoe UI" panose="020B0502040204020203" pitchFamily="34" charset="0"/>
                        </a:rPr>
                        <a:t>_from_direction (degree)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3137139305"/>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b="1">
                          <a:solidFill>
                            <a:schemeClr val="accent3"/>
                          </a:solidFill>
                          <a:latin typeface="Segoe UI" panose="020B0502040204020203" pitchFamily="34" charset="0"/>
                          <a:cs typeface="Segoe UI" panose="020B0502040204020203" pitchFamily="34" charset="0"/>
                        </a:rPr>
                        <a:t>Wind</a:t>
                      </a:r>
                      <a:r>
                        <a:rPr lang="en-CA" sz="1400">
                          <a:latin typeface="Segoe UI" panose="020B0502040204020203" pitchFamily="34" charset="0"/>
                          <a:cs typeface="Segoe UI" panose="020B0502040204020203" pitchFamily="34" charset="0"/>
                        </a:rPr>
                        <a:t>_speed_of_gust (m s-1)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2293405417"/>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b="1">
                          <a:solidFill>
                            <a:schemeClr val="accent3"/>
                          </a:solidFill>
                          <a:latin typeface="Segoe UI" panose="020B0502040204020203" pitchFamily="34" charset="0"/>
                          <a:cs typeface="Segoe UI" panose="020B0502040204020203" pitchFamily="34" charset="0"/>
                        </a:rPr>
                        <a:t>Wind</a:t>
                      </a:r>
                      <a:r>
                        <a:rPr lang="en-CA" sz="1400">
                          <a:latin typeface="Segoe UI" panose="020B0502040204020203" pitchFamily="34" charset="0"/>
                          <a:cs typeface="Segoe UI" panose="020B0502040204020203" pitchFamily="34" charset="0"/>
                        </a:rPr>
                        <a:t>_speed (m s-1)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4078733807"/>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latin typeface="Segoe UI" panose="020B0502040204020203" pitchFamily="34" charset="0"/>
                          <a:cs typeface="Segoe UI" panose="020B0502040204020203" pitchFamily="34" charset="0"/>
                        </a:rPr>
                        <a:t>Eastward_sea_</a:t>
                      </a:r>
                      <a:r>
                        <a:rPr lang="en-CA" sz="1400" b="1">
                          <a:solidFill>
                            <a:schemeClr val="accent2"/>
                          </a:solidFill>
                          <a:latin typeface="Segoe UI" panose="020B0502040204020203" pitchFamily="34" charset="0"/>
                          <a:cs typeface="Segoe UI" panose="020B0502040204020203" pitchFamily="34" charset="0"/>
                        </a:rPr>
                        <a:t>water_velocity</a:t>
                      </a:r>
                      <a:r>
                        <a:rPr lang="en-CA" sz="1400">
                          <a:latin typeface="Segoe UI" panose="020B0502040204020203" pitchFamily="34" charset="0"/>
                          <a:cs typeface="Segoe UI" panose="020B0502040204020203" pitchFamily="34" charset="0"/>
                        </a:rPr>
                        <a:t>_1 (m s-1)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1585890977"/>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latin typeface="Segoe UI" panose="020B0502040204020203" pitchFamily="34" charset="0"/>
                          <a:cs typeface="Segoe UI" panose="020B0502040204020203" pitchFamily="34" charset="0"/>
                        </a:rPr>
                        <a:t>Northward_sea_</a:t>
                      </a:r>
                      <a:r>
                        <a:rPr lang="en-CA" sz="1400" b="1">
                          <a:solidFill>
                            <a:schemeClr val="accent2"/>
                          </a:solidFill>
                          <a:latin typeface="Segoe UI" panose="020B0502040204020203" pitchFamily="34" charset="0"/>
                          <a:cs typeface="Segoe UI" panose="020B0502040204020203" pitchFamily="34" charset="0"/>
                        </a:rPr>
                        <a:t>water_velocity</a:t>
                      </a:r>
                      <a:r>
                        <a:rPr lang="en-CA" sz="1400">
                          <a:latin typeface="Segoe UI" panose="020B0502040204020203" pitchFamily="34" charset="0"/>
                          <a:cs typeface="Segoe UI" panose="020B0502040204020203" pitchFamily="34" charset="0"/>
                        </a:rPr>
                        <a:t>_1 (m s-1)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2605379728"/>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latin typeface="Segoe UI" panose="020B0502040204020203" pitchFamily="34" charset="0"/>
                          <a:cs typeface="Segoe UI" panose="020B0502040204020203" pitchFamily="34" charset="0"/>
                        </a:rPr>
                        <a:t>Sea_water_</a:t>
                      </a:r>
                      <a:r>
                        <a:rPr lang="en-CA" sz="1400" b="1">
                          <a:solidFill>
                            <a:srgbClr val="FFC000"/>
                          </a:solidFill>
                          <a:latin typeface="Segoe UI" panose="020B0502040204020203" pitchFamily="34" charset="0"/>
                          <a:cs typeface="Segoe UI" panose="020B0502040204020203" pitchFamily="34" charset="0"/>
                        </a:rPr>
                        <a:t>temperature</a:t>
                      </a:r>
                      <a:r>
                        <a:rPr lang="en-CA" sz="1400">
                          <a:latin typeface="Segoe UI" panose="020B0502040204020203" pitchFamily="34" charset="0"/>
                          <a:cs typeface="Segoe UI" panose="020B0502040204020203" pitchFamily="34" charset="0"/>
                        </a:rPr>
                        <a:t>_1 (K)</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40211301"/>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b="1">
                          <a:solidFill>
                            <a:srgbClr val="C00000"/>
                          </a:solidFill>
                          <a:latin typeface="Segoe UI" panose="020B0502040204020203" pitchFamily="34" charset="0"/>
                          <a:cs typeface="Segoe UI" panose="020B0502040204020203" pitchFamily="34" charset="0"/>
                        </a:rPr>
                        <a:t>total_water_velocity_1 (computed)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4128614503"/>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b="1">
                          <a:solidFill>
                            <a:srgbClr val="C00000"/>
                          </a:solidFill>
                          <a:latin typeface="Segoe UI" panose="020B0502040204020203" pitchFamily="34" charset="0"/>
                          <a:cs typeface="Segoe UI" panose="020B0502040204020203" pitchFamily="34" charset="0"/>
                        </a:rPr>
                        <a:t>total_water_direction_1 (computed)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2690555551"/>
                  </a:ext>
                </a:extLst>
              </a:tr>
            </a:tbl>
          </a:graphicData>
        </a:graphic>
      </p:graphicFrame>
      <p:sp>
        <p:nvSpPr>
          <p:cNvPr id="22" name="TextBox 21">
            <a:extLst>
              <a:ext uri="{FF2B5EF4-FFF2-40B4-BE49-F238E27FC236}">
                <a16:creationId xmlns:a16="http://schemas.microsoft.com/office/drawing/2014/main" id="{BC687BBA-CA68-489D-85CD-B1E9C6E1A249}"/>
              </a:ext>
            </a:extLst>
          </p:cNvPr>
          <p:cNvSpPr txBox="1"/>
          <p:nvPr/>
        </p:nvSpPr>
        <p:spPr>
          <a:xfrm>
            <a:off x="3718838" y="652775"/>
            <a:ext cx="4754323" cy="369332"/>
          </a:xfrm>
          <a:prstGeom prst="rect">
            <a:avLst/>
          </a:prstGeom>
          <a:noFill/>
        </p:spPr>
        <p:txBody>
          <a:bodyPr wrap="square">
            <a:spAutoFit/>
          </a:bodyPr>
          <a:lstStyle/>
          <a:p>
            <a:r>
              <a:rPr kumimoji="0" lang="en-CA" sz="1800" b="0" i="0" u="none" strike="noStrike" kern="1200" cap="none" spc="0" normalizeH="0" baseline="0" noProof="0">
                <a:ln>
                  <a:noFill/>
                </a:ln>
                <a:effectLst/>
                <a:uLnTx/>
                <a:uFillTx/>
                <a:latin typeface="Segoe UI" panose="020B0502040204020203" pitchFamily="34" charset="0"/>
                <a:cs typeface="Segoe UI" panose="020B0502040204020203" pitchFamily="34" charset="0"/>
              </a:rPr>
              <a:t>Datasets Time frame: June to October, 2022</a:t>
            </a:r>
          </a:p>
        </p:txBody>
      </p:sp>
      <p:sp>
        <p:nvSpPr>
          <p:cNvPr id="23" name="Title 1">
            <a:extLst>
              <a:ext uri="{FF2B5EF4-FFF2-40B4-BE49-F238E27FC236}">
                <a16:creationId xmlns:a16="http://schemas.microsoft.com/office/drawing/2014/main" id="{DEA213C6-472B-41E9-837B-0D3BED11744F}"/>
              </a:ext>
            </a:extLst>
          </p:cNvPr>
          <p:cNvSpPr txBox="1">
            <a:spLocks/>
          </p:cNvSpPr>
          <p:nvPr/>
        </p:nvSpPr>
        <p:spPr>
          <a:xfrm>
            <a:off x="1801062" y="28008"/>
            <a:ext cx="8589876" cy="6896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a:solidFill>
                  <a:schemeClr val="bg1">
                    <a:lumMod val="95000"/>
                  </a:schemeClr>
                </a:solidFill>
                <a:latin typeface="Segoe UI" panose="020B0502040204020203" pitchFamily="34" charset="0"/>
                <a:ea typeface="Segoe UI Black" panose="020B0A02040204020203" pitchFamily="34" charset="0"/>
                <a:cs typeface="Segoe UI" panose="020B0502040204020203" pitchFamily="34" charset="0"/>
              </a:rPr>
              <a:t>Dataset Variables and their definitions</a:t>
            </a:r>
          </a:p>
        </p:txBody>
      </p:sp>
      <p:graphicFrame>
        <p:nvGraphicFramePr>
          <p:cNvPr id="24" name="Table 23">
            <a:extLst>
              <a:ext uri="{FF2B5EF4-FFF2-40B4-BE49-F238E27FC236}">
                <a16:creationId xmlns:a16="http://schemas.microsoft.com/office/drawing/2014/main" id="{F065DE1A-6C3E-4FBB-803E-089C581DDCFA}"/>
              </a:ext>
            </a:extLst>
          </p:cNvPr>
          <p:cNvGraphicFramePr>
            <a:graphicFrameLocks noGrp="1"/>
          </p:cNvGraphicFramePr>
          <p:nvPr>
            <p:extLst>
              <p:ext uri="{D42A27DB-BD31-4B8C-83A1-F6EECF244321}">
                <p14:modId xmlns:p14="http://schemas.microsoft.com/office/powerpoint/2010/main" val="3211648971"/>
              </p:ext>
            </p:extLst>
          </p:nvPr>
        </p:nvGraphicFramePr>
        <p:xfrm>
          <a:off x="6531329" y="1992002"/>
          <a:ext cx="5575310" cy="4384604"/>
        </p:xfrm>
        <a:graphic>
          <a:graphicData uri="http://schemas.openxmlformats.org/drawingml/2006/table">
            <a:tbl>
              <a:tblPr firstRow="1" bandRow="1"/>
              <a:tblGrid>
                <a:gridCol w="5575310">
                  <a:extLst>
                    <a:ext uri="{9D8B030D-6E8A-4147-A177-3AD203B41FA5}">
                      <a16:colId xmlns:a16="http://schemas.microsoft.com/office/drawing/2014/main" val="111101941"/>
                    </a:ext>
                  </a:extLst>
                </a:gridCol>
              </a:tblGrid>
              <a:tr h="313186">
                <a:tc>
                  <a:txBody>
                    <a:bodyPr/>
                    <a:lstStyle>
                      <a:lvl1pPr marL="0" algn="l" defTabSz="914400" rtl="0" eaLnBrk="1" latinLnBrk="0" hangingPunct="1">
                        <a:defRPr sz="1800" b="1" kern="1200">
                          <a:solidFill>
                            <a:schemeClr val="lt1"/>
                          </a:solidFill>
                          <a:latin typeface="Trebuchet MS" panose="020B0603020202020204"/>
                        </a:defRPr>
                      </a:lvl1pPr>
                      <a:lvl2pPr marL="457200" algn="l" defTabSz="914400" rtl="0" eaLnBrk="1" latinLnBrk="0" hangingPunct="1">
                        <a:defRPr sz="1800" b="1" kern="1200">
                          <a:solidFill>
                            <a:schemeClr val="lt1"/>
                          </a:solidFill>
                          <a:latin typeface="Trebuchet MS" panose="020B0603020202020204"/>
                        </a:defRPr>
                      </a:lvl2pPr>
                      <a:lvl3pPr marL="914400" algn="l" defTabSz="914400" rtl="0" eaLnBrk="1" latinLnBrk="0" hangingPunct="1">
                        <a:defRPr sz="1800" b="1" kern="1200">
                          <a:solidFill>
                            <a:schemeClr val="lt1"/>
                          </a:solidFill>
                          <a:latin typeface="Trebuchet MS" panose="020B0603020202020204"/>
                        </a:defRPr>
                      </a:lvl3pPr>
                      <a:lvl4pPr marL="1371600" algn="l" defTabSz="914400" rtl="0" eaLnBrk="1" latinLnBrk="0" hangingPunct="1">
                        <a:defRPr sz="1800" b="1" kern="1200">
                          <a:solidFill>
                            <a:schemeClr val="lt1"/>
                          </a:solidFill>
                          <a:latin typeface="Trebuchet MS" panose="020B0603020202020204"/>
                        </a:defRPr>
                      </a:lvl4pPr>
                      <a:lvl5pPr marL="1828800" algn="l" defTabSz="914400" rtl="0" eaLnBrk="1" latinLnBrk="0" hangingPunct="1">
                        <a:defRPr sz="1800" b="1" kern="1200">
                          <a:solidFill>
                            <a:schemeClr val="lt1"/>
                          </a:solidFill>
                          <a:latin typeface="Trebuchet MS" panose="020B0603020202020204"/>
                        </a:defRPr>
                      </a:lvl5pPr>
                      <a:lvl6pPr marL="2286000" algn="l" defTabSz="914400" rtl="0" eaLnBrk="1" latinLnBrk="0" hangingPunct="1">
                        <a:defRPr sz="1800" b="1" kern="1200">
                          <a:solidFill>
                            <a:schemeClr val="lt1"/>
                          </a:solidFill>
                          <a:latin typeface="Trebuchet MS" panose="020B0603020202020204"/>
                        </a:defRPr>
                      </a:lvl6pPr>
                      <a:lvl7pPr marL="2743200" algn="l" defTabSz="914400" rtl="0" eaLnBrk="1" latinLnBrk="0" hangingPunct="1">
                        <a:defRPr sz="1800" b="1" kern="1200">
                          <a:solidFill>
                            <a:schemeClr val="lt1"/>
                          </a:solidFill>
                          <a:latin typeface="Trebuchet MS" panose="020B0603020202020204"/>
                        </a:defRPr>
                      </a:lvl7pPr>
                      <a:lvl8pPr marL="3200400" algn="l" defTabSz="914400" rtl="0" eaLnBrk="1" latinLnBrk="0" hangingPunct="1">
                        <a:defRPr sz="1800" b="1" kern="1200">
                          <a:solidFill>
                            <a:schemeClr val="lt1"/>
                          </a:solidFill>
                          <a:latin typeface="Trebuchet MS" panose="020B0603020202020204"/>
                        </a:defRPr>
                      </a:lvl8pPr>
                      <a:lvl9pPr marL="3657600" algn="l" defTabSz="914400" rtl="0" eaLnBrk="1" latinLnBrk="0" hangingPunct="1">
                        <a:defRPr sz="1800" b="1" kern="1200">
                          <a:solidFill>
                            <a:schemeClr val="lt1"/>
                          </a:solidFill>
                          <a:latin typeface="Trebuchet MS" panose="020B0603020202020204"/>
                        </a:defRPr>
                      </a:lvl9pPr>
                    </a:lstStyle>
                    <a:p>
                      <a:r>
                        <a:rPr lang="en-CA" sz="1400"/>
                        <a:t>Variables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494BA"/>
                    </a:solidFill>
                  </a:tcPr>
                </a:tc>
                <a:extLst>
                  <a:ext uri="{0D108BD9-81ED-4DB2-BD59-A6C34878D82A}">
                    <a16:rowId xmlns:a16="http://schemas.microsoft.com/office/drawing/2014/main" val="3441533068"/>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b="0" i="0" kern="1200">
                          <a:solidFill>
                            <a:schemeClr val="dk1"/>
                          </a:solidFill>
                          <a:effectLst/>
                          <a:latin typeface="+mn-lt"/>
                          <a:ea typeface="+mn-ea"/>
                          <a:cs typeface="+mn-cs"/>
                        </a:rPr>
                        <a:t>WDIR -</a:t>
                      </a:r>
                      <a:r>
                        <a:rPr lang="en-CA" sz="1400" b="1" i="0" kern="1200">
                          <a:solidFill>
                            <a:schemeClr val="accent3"/>
                          </a:solidFill>
                          <a:effectLst/>
                          <a:latin typeface="+mn-lt"/>
                          <a:ea typeface="+mn-ea"/>
                          <a:cs typeface="+mn-cs"/>
                        </a:rPr>
                        <a:t>Wind</a:t>
                      </a:r>
                      <a:r>
                        <a:rPr lang="en-CA" sz="1400" b="0" i="0" kern="1200">
                          <a:solidFill>
                            <a:schemeClr val="dk1"/>
                          </a:solidFill>
                          <a:effectLst/>
                          <a:latin typeface="+mn-lt"/>
                          <a:ea typeface="+mn-ea"/>
                          <a:cs typeface="+mn-cs"/>
                        </a:rPr>
                        <a:t> direction</a:t>
                      </a:r>
                      <a:endParaRPr lang="en-CA" sz="140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38447944"/>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WSPD - </a:t>
                      </a:r>
                      <a:r>
                        <a:rPr lang="en-CA" sz="1400" b="1">
                          <a:solidFill>
                            <a:schemeClr val="accent3"/>
                          </a:solidFill>
                        </a:rPr>
                        <a:t>Wind</a:t>
                      </a:r>
                      <a:r>
                        <a:rPr lang="en-CA" sz="1400"/>
                        <a:t> speed </a:t>
                      </a:r>
                      <a:r>
                        <a:rPr lang="en-CA" sz="1400" b="0" i="0" kern="1200">
                          <a:solidFill>
                            <a:schemeClr val="dk1"/>
                          </a:solidFill>
                          <a:effectLst/>
                          <a:latin typeface="+mn-lt"/>
                          <a:ea typeface="+mn-ea"/>
                          <a:cs typeface="+mn-cs"/>
                        </a:rPr>
                        <a:t>(m/s)</a:t>
                      </a:r>
                      <a:endParaRPr lang="en-CA" sz="14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4028452058"/>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GST - Peak 5 or 8 second gust speed (m/s)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1945660812"/>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WVHT - </a:t>
                      </a:r>
                      <a:r>
                        <a:rPr lang="en-CA" sz="1400" b="0" i="0" kern="1200">
                          <a:solidFill>
                            <a:schemeClr val="dk1"/>
                          </a:solidFill>
                          <a:effectLst/>
                          <a:latin typeface="+mn-lt"/>
                          <a:ea typeface="+mn-ea"/>
                          <a:cs typeface="+mn-cs"/>
                        </a:rPr>
                        <a:t>Significant </a:t>
                      </a:r>
                      <a:r>
                        <a:rPr lang="en-CA" sz="1400" b="1" i="0" kern="1200">
                          <a:solidFill>
                            <a:schemeClr val="accent2"/>
                          </a:solidFill>
                          <a:effectLst/>
                          <a:latin typeface="+mn-lt"/>
                          <a:ea typeface="+mn-ea"/>
                          <a:cs typeface="+mn-cs"/>
                        </a:rPr>
                        <a:t>wave</a:t>
                      </a:r>
                      <a:r>
                        <a:rPr lang="en-CA" sz="1400" b="0" i="0" kern="1200">
                          <a:solidFill>
                            <a:schemeClr val="dk1"/>
                          </a:solidFill>
                          <a:effectLst/>
                          <a:latin typeface="+mn-lt"/>
                          <a:ea typeface="+mn-ea"/>
                          <a:cs typeface="+mn-cs"/>
                        </a:rPr>
                        <a:t> height (meters)</a:t>
                      </a:r>
                      <a:endParaRPr lang="en-CA" sz="14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4265262260"/>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DPD - Dominant </a:t>
                      </a:r>
                      <a:r>
                        <a:rPr lang="en-CA" sz="1400" b="1">
                          <a:solidFill>
                            <a:schemeClr val="accent2"/>
                          </a:solidFill>
                        </a:rPr>
                        <a:t>wave</a:t>
                      </a:r>
                      <a:r>
                        <a:rPr lang="en-CA" sz="1400"/>
                        <a:t> period (seconds)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4049936101"/>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APD - Average </a:t>
                      </a:r>
                      <a:r>
                        <a:rPr lang="en-CA" sz="1400" b="1">
                          <a:solidFill>
                            <a:schemeClr val="accent2"/>
                          </a:solidFill>
                        </a:rPr>
                        <a:t>wave</a:t>
                      </a:r>
                      <a:r>
                        <a:rPr lang="en-CA" sz="1400"/>
                        <a:t> period (seconds)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3137139305"/>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MWD - The direction from which the </a:t>
                      </a:r>
                      <a:r>
                        <a:rPr lang="en-CA" sz="1400" b="1">
                          <a:solidFill>
                            <a:schemeClr val="accent2"/>
                          </a:solidFill>
                        </a:rPr>
                        <a:t>waves</a:t>
                      </a:r>
                      <a:r>
                        <a:rPr lang="en-CA" sz="1400"/>
                        <a:t> at the DPD are coming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2293405417"/>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PRES - Sea level </a:t>
                      </a:r>
                      <a:r>
                        <a:rPr lang="en-CA" sz="1400" b="1">
                          <a:solidFill>
                            <a:srgbClr val="7030A0"/>
                          </a:solidFill>
                        </a:rPr>
                        <a:t>pressure</a:t>
                      </a:r>
                      <a:r>
                        <a:rPr lang="en-CA" sz="1400"/>
                        <a:t> (</a:t>
                      </a:r>
                      <a:r>
                        <a:rPr lang="en-CA" sz="1400" err="1"/>
                        <a:t>hPa</a:t>
                      </a:r>
                      <a:r>
                        <a:rPr lang="en-CA" sz="140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4078733807"/>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ATMP - Air </a:t>
                      </a:r>
                      <a:r>
                        <a:rPr lang="en-CA" sz="1400" b="1">
                          <a:solidFill>
                            <a:srgbClr val="FFC000"/>
                          </a:solidFill>
                        </a:rPr>
                        <a:t>temperature</a:t>
                      </a:r>
                      <a:r>
                        <a:rPr lang="en-CA" sz="1400"/>
                        <a:t> (Celsius)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1585890977"/>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WTMP - Sea surface </a:t>
                      </a:r>
                      <a:r>
                        <a:rPr lang="en-CA" sz="1400" b="1">
                          <a:solidFill>
                            <a:srgbClr val="FFC000"/>
                          </a:solidFill>
                        </a:rPr>
                        <a:t>temperature</a:t>
                      </a:r>
                      <a:r>
                        <a:rPr lang="en-CA" sz="1400"/>
                        <a:t> (Celsius)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2605379728"/>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DEWP - Dewpoint </a:t>
                      </a:r>
                      <a:r>
                        <a:rPr lang="en-CA" sz="1400" b="1">
                          <a:solidFill>
                            <a:srgbClr val="FFC000"/>
                          </a:solidFill>
                        </a:rPr>
                        <a:t>temperature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40211301"/>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VIS - Station visibility (nautical miles)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20000"/>
                      </a:srgbClr>
                    </a:solidFill>
                  </a:tcPr>
                </a:tc>
                <a:extLst>
                  <a:ext uri="{0D108BD9-81ED-4DB2-BD59-A6C34878D82A}">
                    <a16:rowId xmlns:a16="http://schemas.microsoft.com/office/drawing/2014/main" val="4128614503"/>
                  </a:ext>
                </a:extLst>
              </a:tr>
              <a:tr h="313186">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r>
                        <a:rPr lang="en-CA" sz="1400"/>
                        <a:t>TIDE - The water level in feet above or below</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494BA">
                        <a:tint val="40000"/>
                      </a:srgbClr>
                    </a:solidFill>
                  </a:tcPr>
                </a:tc>
                <a:extLst>
                  <a:ext uri="{0D108BD9-81ED-4DB2-BD59-A6C34878D82A}">
                    <a16:rowId xmlns:a16="http://schemas.microsoft.com/office/drawing/2014/main" val="2690555551"/>
                  </a:ext>
                </a:extLst>
              </a:tr>
            </a:tbl>
          </a:graphicData>
        </a:graphic>
      </p:graphicFrame>
      <p:sp>
        <p:nvSpPr>
          <p:cNvPr id="25" name="Content Placeholder 2">
            <a:extLst>
              <a:ext uri="{FF2B5EF4-FFF2-40B4-BE49-F238E27FC236}">
                <a16:creationId xmlns:a16="http://schemas.microsoft.com/office/drawing/2014/main" id="{9FD26B68-9583-464A-8CCD-11C2243BE11F}"/>
              </a:ext>
            </a:extLst>
          </p:cNvPr>
          <p:cNvSpPr txBox="1">
            <a:spLocks/>
          </p:cNvSpPr>
          <p:nvPr/>
        </p:nvSpPr>
        <p:spPr>
          <a:xfrm>
            <a:off x="85361" y="985235"/>
            <a:ext cx="5365719" cy="10067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u="sng">
                <a:latin typeface="Segoe UI" panose="020B0502040204020203" pitchFamily="34" charset="0"/>
                <a:cs typeface="Segoe UI" panose="020B0502040204020203" pitchFamily="34" charset="0"/>
              </a:rPr>
              <a:t>Kincardine buoy data</a:t>
            </a:r>
            <a:r>
              <a:rPr lang="en-CA" sz="2000" b="1">
                <a:latin typeface="Segoe UI" panose="020B0502040204020203" pitchFamily="34" charset="0"/>
                <a:cs typeface="Segoe UI" panose="020B0502040204020203" pitchFamily="34" charset="0"/>
              </a:rPr>
              <a:t> </a:t>
            </a:r>
            <a:r>
              <a:rPr lang="en-CA" sz="1200">
                <a:solidFill>
                  <a:schemeClr val="accent1"/>
                </a:solidFill>
                <a:latin typeface="Segoe UI" panose="020B0502040204020203" pitchFamily="34" charset="0"/>
                <a:cs typeface="Segoe UI" panose="020B0502040204020203" pitchFamily="34" charset="0"/>
              </a:rPr>
              <a:t>(every 20 mins)</a:t>
            </a:r>
          </a:p>
          <a:p>
            <a:pPr marL="285750" indent="-285750">
              <a:buFont typeface="Arial" panose="020B0604020202020204" pitchFamily="34" charset="0"/>
              <a:buChar char="•"/>
            </a:pPr>
            <a:r>
              <a:rPr lang="en-CA" sz="1300">
                <a:latin typeface="Segoe UI" panose="020B0502040204020203" pitchFamily="34" charset="0"/>
                <a:cs typeface="Segoe UI" panose="020B0502040204020203" pitchFamily="34" charset="0"/>
              </a:rPr>
              <a:t>49 variables (except date &amp; time)</a:t>
            </a:r>
          </a:p>
          <a:p>
            <a:pPr marL="285750" indent="-285750">
              <a:buFont typeface="Arial" panose="020B0604020202020204" pitchFamily="34" charset="0"/>
              <a:buChar char="•"/>
            </a:pPr>
            <a:r>
              <a:rPr lang="en-CA" sz="1300">
                <a:latin typeface="Segoe UI" panose="020B0502040204020203" pitchFamily="34" charset="0"/>
                <a:cs typeface="Segoe UI" panose="020B0502040204020203" pitchFamily="34" charset="0"/>
              </a:rPr>
              <a:t>8,215 records</a:t>
            </a:r>
          </a:p>
          <a:p>
            <a:pPr marL="0" indent="0">
              <a:buNone/>
            </a:pPr>
            <a:endParaRPr lang="en-CA" sz="1200">
              <a:solidFill>
                <a:schemeClr val="accent1"/>
              </a:solidFill>
              <a:latin typeface="Segoe UI" panose="020B0502040204020203" pitchFamily="34" charset="0"/>
              <a:cs typeface="Segoe UI" panose="020B0502040204020203" pitchFamily="34" charset="0"/>
            </a:endParaRPr>
          </a:p>
        </p:txBody>
      </p:sp>
      <p:sp>
        <p:nvSpPr>
          <p:cNvPr id="27" name="Content Placeholder 2">
            <a:extLst>
              <a:ext uri="{FF2B5EF4-FFF2-40B4-BE49-F238E27FC236}">
                <a16:creationId xmlns:a16="http://schemas.microsoft.com/office/drawing/2014/main" id="{6EBDF22E-5ED5-4983-B3EC-3CA2270BC887}"/>
              </a:ext>
            </a:extLst>
          </p:cNvPr>
          <p:cNvSpPr txBox="1">
            <a:spLocks/>
          </p:cNvSpPr>
          <p:nvPr/>
        </p:nvSpPr>
        <p:spPr>
          <a:xfrm>
            <a:off x="6531329" y="1168529"/>
            <a:ext cx="5365719" cy="823473"/>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b="1" u="sng">
                <a:latin typeface="Segoe UI" panose="020B0502040204020203" pitchFamily="34" charset="0"/>
                <a:cs typeface="Segoe UI" panose="020B0502040204020203" pitchFamily="34" charset="0"/>
              </a:rPr>
              <a:t>Standard meteorological data</a:t>
            </a:r>
            <a:r>
              <a:rPr lang="en-CA" sz="2400" b="1">
                <a:latin typeface="Segoe UI" panose="020B0502040204020203" pitchFamily="34" charset="0"/>
                <a:cs typeface="Segoe UI" panose="020B0502040204020203" pitchFamily="34" charset="0"/>
              </a:rPr>
              <a:t> </a:t>
            </a:r>
            <a:r>
              <a:rPr lang="en-CA" sz="1400">
                <a:solidFill>
                  <a:schemeClr val="accent1"/>
                </a:solidFill>
                <a:latin typeface="Segoe UI" panose="020B0502040204020203" pitchFamily="34" charset="0"/>
                <a:cs typeface="Segoe UI" panose="020B0502040204020203" pitchFamily="34" charset="0"/>
              </a:rPr>
              <a:t>(every 10 mins)</a:t>
            </a:r>
          </a:p>
          <a:p>
            <a:pPr marL="285750" indent="-285750">
              <a:buFont typeface="Arial" panose="020B0604020202020204" pitchFamily="34" charset="0"/>
              <a:buChar char="•"/>
            </a:pPr>
            <a:r>
              <a:rPr lang="en-CA" sz="1500">
                <a:latin typeface="Segoe UI" panose="020B0502040204020203" pitchFamily="34" charset="0"/>
                <a:cs typeface="Segoe UI" panose="020B0502040204020203" pitchFamily="34" charset="0"/>
              </a:rPr>
              <a:t>13 variables (except date &amp; time)</a:t>
            </a:r>
          </a:p>
          <a:p>
            <a:pPr marL="285750" indent="-285750">
              <a:buFont typeface="Arial" panose="020B0604020202020204" pitchFamily="34" charset="0"/>
              <a:buChar char="•"/>
            </a:pPr>
            <a:r>
              <a:rPr lang="en-CA" sz="1500">
                <a:latin typeface="Segoe UI" panose="020B0502040204020203" pitchFamily="34" charset="0"/>
                <a:cs typeface="Segoe UI" panose="020B0502040204020203" pitchFamily="34" charset="0"/>
              </a:rPr>
              <a:t>21,723 records</a:t>
            </a:r>
          </a:p>
          <a:p>
            <a:pPr marL="0" indent="0">
              <a:buNone/>
            </a:pPr>
            <a:endParaRPr lang="en-CA" sz="1200">
              <a:solidFill>
                <a:schemeClr val="accent1"/>
              </a:solidFill>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7EBBFDB1-107D-4D89-9DA3-8EB12695A43F}"/>
              </a:ext>
            </a:extLst>
          </p:cNvPr>
          <p:cNvSpPr/>
          <p:nvPr/>
        </p:nvSpPr>
        <p:spPr>
          <a:xfrm>
            <a:off x="85361" y="4803820"/>
            <a:ext cx="5111264" cy="16034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16F2C4C6-3F73-4752-B2B7-2401D0BCFE52}"/>
              </a:ext>
            </a:extLst>
          </p:cNvPr>
          <p:cNvSpPr txBox="1"/>
          <p:nvPr/>
        </p:nvSpPr>
        <p:spPr>
          <a:xfrm>
            <a:off x="5199942" y="5989046"/>
            <a:ext cx="1176601" cy="461665"/>
          </a:xfrm>
          <a:prstGeom prst="borderCallout1">
            <a:avLst>
              <a:gd name="adj1" fmla="val -94829"/>
              <a:gd name="adj2" fmla="val -1218"/>
              <a:gd name="adj3" fmla="val 1910"/>
              <a:gd name="adj4" fmla="val 47592"/>
            </a:avLst>
          </a:prstGeom>
          <a:noFill/>
          <a:ln>
            <a:solidFill>
              <a:schemeClr val="tx1"/>
            </a:solidFill>
          </a:ln>
        </p:spPr>
        <p:txBody>
          <a:bodyPr wrap="square" rtlCol="0">
            <a:spAutoFit/>
          </a:bodyPr>
          <a:lstStyle/>
          <a:p>
            <a:r>
              <a:rPr lang="en-CA" sz="1200">
                <a:latin typeface="Segoe UI" panose="020B0502040204020203" pitchFamily="34" charset="0"/>
                <a:cs typeface="Segoe UI" panose="020B0502040204020203" pitchFamily="34" charset="0"/>
              </a:rPr>
              <a:t>From </a:t>
            </a:r>
          </a:p>
          <a:p>
            <a:r>
              <a:rPr lang="en-CA" sz="1200">
                <a:latin typeface="Segoe UI" panose="020B0502040204020203" pitchFamily="34" charset="0"/>
                <a:cs typeface="Segoe UI" panose="020B0502040204020203" pitchFamily="34" charset="0"/>
              </a:rPr>
              <a:t>Depth 1-9</a:t>
            </a:r>
          </a:p>
        </p:txBody>
      </p:sp>
    </p:spTree>
    <p:extLst>
      <p:ext uri="{BB962C8B-B14F-4D97-AF65-F5344CB8AC3E}">
        <p14:creationId xmlns:p14="http://schemas.microsoft.com/office/powerpoint/2010/main" val="3382441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Helvetica Neue Normal" charset="0"/>
              <a:ea typeface="+mn-ea"/>
              <a:cs typeface="+mn-cs"/>
            </a:endParaRPr>
          </a:p>
        </p:txBody>
      </p:sp>
      <p:pic>
        <p:nvPicPr>
          <p:cNvPr id="7" name="Picture 6">
            <a:extLst>
              <a:ext uri="{FF2B5EF4-FFF2-40B4-BE49-F238E27FC236}">
                <a16:creationId xmlns:a16="http://schemas.microsoft.com/office/drawing/2014/main" id="{126B3567-F916-4E77-8820-D1FEE7A4CE94}"/>
              </a:ext>
            </a:extLst>
          </p:cNvPr>
          <p:cNvPicPr>
            <a:picLocks noChangeAspect="1"/>
          </p:cNvPicPr>
          <p:nvPr/>
        </p:nvPicPr>
        <p:blipFill>
          <a:blip r:embed="rId5"/>
          <a:stretch>
            <a:fillRect/>
          </a:stretch>
        </p:blipFill>
        <p:spPr>
          <a:xfrm>
            <a:off x="2809793" y="1371600"/>
            <a:ext cx="9281175" cy="5352088"/>
          </a:xfrm>
          <a:prstGeom prst="rect">
            <a:avLst/>
          </a:prstGeom>
        </p:spPr>
      </p:pic>
      <p:sp>
        <p:nvSpPr>
          <p:cNvPr id="4" name="Rectangle 3">
            <a:extLst>
              <a:ext uri="{FF2B5EF4-FFF2-40B4-BE49-F238E27FC236}">
                <a16:creationId xmlns:a16="http://schemas.microsoft.com/office/drawing/2014/main" id="{E95AE9DE-E5D7-447B-B8F4-5F4C1CF5AF52}"/>
              </a:ext>
            </a:extLst>
          </p:cNvPr>
          <p:cNvSpPr/>
          <p:nvPr/>
        </p:nvSpPr>
        <p:spPr>
          <a:xfrm>
            <a:off x="0" y="1"/>
            <a:ext cx="12192000" cy="1217054"/>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fr-FR" sz="37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CF3CB8C5-546C-4615-BC72-09E14B667D36}"/>
              </a:ext>
            </a:extLst>
          </p:cNvPr>
          <p:cNvSpPr txBox="1"/>
          <p:nvPr/>
        </p:nvSpPr>
        <p:spPr>
          <a:xfrm>
            <a:off x="101031" y="3119658"/>
            <a:ext cx="2513380" cy="134197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500" i="0" u="none" strike="noStrike" kern="1200" cap="none" spc="0" normalizeH="0" baseline="0" noProof="0">
                <a:ln>
                  <a:noFill/>
                </a:ln>
                <a:solidFill>
                  <a:srgbClr val="1D9A78"/>
                </a:solidFill>
                <a:effectLst/>
                <a:uLnTx/>
                <a:uFillTx/>
                <a:latin typeface="Segoe UI" panose="020B0502040204020203" pitchFamily="34" charset="0"/>
                <a:ea typeface="+mn-ea"/>
                <a:cs typeface="Segoe UI" panose="020B0502040204020203" pitchFamily="34" charset="0"/>
              </a:rPr>
              <a:t>62 variables (except date and time)</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500">
                <a:solidFill>
                  <a:srgbClr val="1D9A78"/>
                </a:solidFill>
              </a:rPr>
              <a:t>8,215 rows occurring every 20 min</a:t>
            </a:r>
            <a:endParaRPr lang="en-CA" sz="3600">
              <a:solidFill>
                <a:srgbClr val="1D9A78"/>
              </a:solidFill>
            </a:endParaRPr>
          </a:p>
        </p:txBody>
      </p:sp>
      <p:sp>
        <p:nvSpPr>
          <p:cNvPr id="11" name="Title 1">
            <a:extLst>
              <a:ext uri="{FF2B5EF4-FFF2-40B4-BE49-F238E27FC236}">
                <a16:creationId xmlns:a16="http://schemas.microsoft.com/office/drawing/2014/main" id="{3FEE13CD-21BB-4921-8822-8F9D3B5545B4}"/>
              </a:ext>
            </a:extLst>
          </p:cNvPr>
          <p:cNvSpPr txBox="1">
            <a:spLocks/>
          </p:cNvSpPr>
          <p:nvPr/>
        </p:nvSpPr>
        <p:spPr>
          <a:xfrm>
            <a:off x="2998208" y="340906"/>
            <a:ext cx="6195584" cy="6236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a:solidFill>
                  <a:schemeClr val="bg1">
                    <a:lumMod val="95000"/>
                  </a:schemeClr>
                </a:solidFill>
                <a:latin typeface="Segoe UI" panose="020B0502040204020203" pitchFamily="34" charset="0"/>
                <a:ea typeface="Segoe UI Black" panose="020B0A02040204020203" pitchFamily="34" charset="0"/>
                <a:cs typeface="Segoe UI" panose="020B0502040204020203" pitchFamily="34" charset="0"/>
              </a:rPr>
              <a:t>Snapshot of merged dataset</a:t>
            </a:r>
          </a:p>
        </p:txBody>
      </p:sp>
    </p:spTree>
    <p:extLst>
      <p:ext uri="{BB962C8B-B14F-4D97-AF65-F5344CB8AC3E}">
        <p14:creationId xmlns:p14="http://schemas.microsoft.com/office/powerpoint/2010/main" val="6615543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B10EB8ADF05444D97A450853056C38D" ma:contentTypeVersion="9" ma:contentTypeDescription="Create a new document." ma:contentTypeScope="" ma:versionID="2e05ca81cf9b3382295d625db821f543">
  <xsd:schema xmlns:xsd="http://www.w3.org/2001/XMLSchema" xmlns:xs="http://www.w3.org/2001/XMLSchema" xmlns:p="http://schemas.microsoft.com/office/2006/metadata/properties" xmlns:ns2="e06dcef1-5e95-4853-987e-0e8912a57876" xmlns:ns3="dfff30b9-31c3-4243-8ff9-f2ae493d4a90" targetNamespace="http://schemas.microsoft.com/office/2006/metadata/properties" ma:root="true" ma:fieldsID="45c2779f42e022c8322cf435437a4ea6" ns2:_="" ns3:_="">
    <xsd:import namespace="e06dcef1-5e95-4853-987e-0e8912a57876"/>
    <xsd:import namespace="dfff30b9-31c3-4243-8ff9-f2ae493d4a9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6dcef1-5e95-4853-987e-0e8912a578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9a59e6a-29c3-4921-9c03-4d7ff3dd46b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ff30b9-31c3-4243-8ff9-f2ae493d4a9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bfc078e-2711-43a8-85f0-a4170b6254ea}" ma:internalName="TaxCatchAll" ma:showField="CatchAllData" ma:web="dfff30b9-31c3-4243-8ff9-f2ae493d4a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fff30b9-31c3-4243-8ff9-f2ae493d4a90" xsi:nil="true"/>
    <lcf76f155ced4ddcb4097134ff3c332f xmlns="e06dcef1-5e95-4853-987e-0e8912a5787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E8AFC70-D6D4-433D-BB76-AB81B26C2595}">
  <ds:schemaRefs>
    <ds:schemaRef ds:uri="http://schemas.microsoft.com/sharepoint/v3/contenttype/forms"/>
  </ds:schemaRefs>
</ds:datastoreItem>
</file>

<file path=customXml/itemProps2.xml><?xml version="1.0" encoding="utf-8"?>
<ds:datastoreItem xmlns:ds="http://schemas.openxmlformats.org/officeDocument/2006/customXml" ds:itemID="{9763AF2E-847A-407F-BEE3-95AA383377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6dcef1-5e95-4853-987e-0e8912a57876"/>
    <ds:schemaRef ds:uri="dfff30b9-31c3-4243-8ff9-f2ae493d4a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6CC724-6FA5-4547-B52E-F4F0B7AF8535}">
  <ds:schemaRefs>
    <ds:schemaRef ds:uri="http://schemas.microsoft.com/office/2006/metadata/properties"/>
    <ds:schemaRef ds:uri="http://schemas.microsoft.com/office/infopath/2007/PartnerControls"/>
    <ds:schemaRef ds:uri="dfff30b9-31c3-4243-8ff9-f2ae493d4a90"/>
    <ds:schemaRef ds:uri="e06dcef1-5e95-4853-987e-0e8912a57876"/>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17</Notes>
  <HiddenSlides>0</HiddenSlide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1_Office Theme</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Missing Pattern: from Jun to Oct 2022</vt:lpstr>
      <vt:lpstr>Missing Patterns: by Day, Week, Month</vt:lpstr>
      <vt:lpstr>After Thursday Jan 26 Technical meeting</vt:lpstr>
      <vt:lpstr>After Thursday Jan 26 Technical meeting</vt:lpstr>
      <vt:lpstr>PowerPoint Presentation</vt:lpstr>
      <vt:lpstr>PowerPoint Presentation</vt:lpstr>
      <vt:lpstr>Where we currently are</vt:lpstr>
      <vt:lpstr>Where we hope to be by the end of February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cforlani</dc:creator>
  <cp:revision>10</cp:revision>
  <dcterms:created xsi:type="dcterms:W3CDTF">2022-10-15T16:38:04Z</dcterms:created>
  <dcterms:modified xsi:type="dcterms:W3CDTF">2023-01-27T16:48:30Z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0x010100EB10EB8ADF05444D97A450853056C38D</vt:lpwstr>
  </property>
  <property fmtid="{D5CDD505-2E9C-101B-9397-08002B2CF9AE}" pid="3" name="MediaServiceImageTags">
    <vt:lpwstr/>
  </property>
</Properties>
</file>